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75" r:id="rId5"/>
    <p:sldId id="277" r:id="rId6"/>
    <p:sldId id="259" r:id="rId7"/>
    <p:sldId id="262" r:id="rId8"/>
    <p:sldId id="264" r:id="rId9"/>
    <p:sldId id="265" r:id="rId10"/>
    <p:sldId id="268" r:id="rId11"/>
    <p:sldId id="266" r:id="rId12"/>
    <p:sldId id="267" r:id="rId13"/>
    <p:sldId id="272" r:id="rId14"/>
    <p:sldId id="273" r:id="rId15"/>
    <p:sldId id="274" r:id="rId16"/>
    <p:sldId id="270" r:id="rId17"/>
    <p:sldId id="278" r:id="rId18"/>
    <p:sldId id="279" r:id="rId19"/>
    <p:sldId id="276" r:id="rId20"/>
    <p:sldId id="263" r:id="rId21"/>
    <p:sldId id="271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 snapToGrid="0">
      <p:cViewPr varScale="1">
        <p:scale>
          <a:sx n="68" d="100"/>
          <a:sy n="68" d="100"/>
        </p:scale>
        <p:origin x="161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923DA40-E839-4A4B-AD8E-EED9DF426F66}" type="doc">
      <dgm:prSet loTypeId="urn:microsoft.com/office/officeart/2005/8/layout/hList1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da-DK"/>
        </a:p>
      </dgm:t>
    </dgm:pt>
    <dgm:pt modelId="{C907A3F2-9A2E-4950-BF8A-EC8288B12CB7}">
      <dgm:prSet phldrT="[Tekst]"/>
      <dgm:spPr/>
      <dgm:t>
        <a:bodyPr/>
        <a:lstStyle/>
        <a:p>
          <a:r>
            <a:rPr lang="da-DK" b="1"/>
            <a:t>+ 230 kg N </a:t>
          </a:r>
        </a:p>
      </dgm:t>
    </dgm:pt>
    <dgm:pt modelId="{03167B76-D845-4DB7-8F92-61BBBD00194A}" type="parTrans" cxnId="{18F856CE-F881-4606-86C6-D85FFAED0838}">
      <dgm:prSet/>
      <dgm:spPr/>
      <dgm:t>
        <a:bodyPr/>
        <a:lstStyle/>
        <a:p>
          <a:endParaRPr lang="da-DK"/>
        </a:p>
      </dgm:t>
    </dgm:pt>
    <dgm:pt modelId="{9C26C32A-D3D5-4643-BAE4-96C595ADC295}" type="sibTrans" cxnId="{18F856CE-F881-4606-86C6-D85FFAED0838}">
      <dgm:prSet/>
      <dgm:spPr/>
      <dgm:t>
        <a:bodyPr/>
        <a:lstStyle/>
        <a:p>
          <a:endParaRPr lang="da-DK"/>
        </a:p>
      </dgm:t>
    </dgm:pt>
    <dgm:pt modelId="{807336CA-E08D-4B0C-B61A-9CB416816F11}">
      <dgm:prSet phldrT="[Tekst]"/>
      <dgm:spPr/>
      <dgm:t>
        <a:bodyPr/>
        <a:lstStyle/>
        <a:p>
          <a:r>
            <a:rPr lang="da-DK" dirty="0" err="1"/>
            <a:t>Seresta</a:t>
          </a:r>
          <a:endParaRPr lang="da-DK" dirty="0"/>
        </a:p>
      </dgm:t>
    </dgm:pt>
    <dgm:pt modelId="{B82F670E-F9C5-46C4-B8A4-A2E6EA3D7E26}" type="parTrans" cxnId="{E0B05FDA-331E-467D-9A3E-21248D1301CE}">
      <dgm:prSet/>
      <dgm:spPr/>
      <dgm:t>
        <a:bodyPr/>
        <a:lstStyle/>
        <a:p>
          <a:endParaRPr lang="da-DK"/>
        </a:p>
      </dgm:t>
    </dgm:pt>
    <dgm:pt modelId="{EA5F9BA5-C955-43F6-A8C0-507B72DE84A1}" type="sibTrans" cxnId="{E0B05FDA-331E-467D-9A3E-21248D1301CE}">
      <dgm:prSet/>
      <dgm:spPr/>
      <dgm:t>
        <a:bodyPr/>
        <a:lstStyle/>
        <a:p>
          <a:endParaRPr lang="da-DK"/>
        </a:p>
      </dgm:t>
    </dgm:pt>
    <dgm:pt modelId="{46FF108F-BBA8-4CC8-B82C-B82B99DC3F21}">
      <dgm:prSet phldrT="[Tekst]"/>
      <dgm:spPr/>
      <dgm:t>
        <a:bodyPr/>
        <a:lstStyle/>
        <a:p>
          <a:r>
            <a:rPr lang="da-DK" dirty="0" err="1"/>
            <a:t>Stratos</a:t>
          </a:r>
          <a:endParaRPr lang="da-DK" dirty="0"/>
        </a:p>
      </dgm:t>
    </dgm:pt>
    <dgm:pt modelId="{EBA08779-1E54-44FE-8CC5-5568E63B8EA2}" type="parTrans" cxnId="{FF1CA499-B5C4-4C9C-A891-7B17D39AA14C}">
      <dgm:prSet/>
      <dgm:spPr/>
      <dgm:t>
        <a:bodyPr/>
        <a:lstStyle/>
        <a:p>
          <a:endParaRPr lang="da-DK"/>
        </a:p>
      </dgm:t>
    </dgm:pt>
    <dgm:pt modelId="{29FDED6B-1B5A-4E5F-BA61-653B53761D23}" type="sibTrans" cxnId="{FF1CA499-B5C4-4C9C-A891-7B17D39AA14C}">
      <dgm:prSet/>
      <dgm:spPr/>
      <dgm:t>
        <a:bodyPr/>
        <a:lstStyle/>
        <a:p>
          <a:endParaRPr lang="da-DK"/>
        </a:p>
      </dgm:t>
    </dgm:pt>
    <dgm:pt modelId="{BC726E86-6481-4F4E-BAC4-D87C353E1D0F}">
      <dgm:prSet phldrT="[Tekst]"/>
      <dgm:spPr/>
      <dgm:t>
        <a:bodyPr/>
        <a:lstStyle/>
        <a:p>
          <a:r>
            <a:rPr lang="da-DK" b="1" dirty="0"/>
            <a:t>220 – 200 kg N</a:t>
          </a:r>
        </a:p>
      </dgm:t>
    </dgm:pt>
    <dgm:pt modelId="{19DD15FA-E604-4EFC-BC5E-36D07D9F33DE}" type="parTrans" cxnId="{07BF8278-4AE6-4910-8C35-4AB033FC0976}">
      <dgm:prSet/>
      <dgm:spPr/>
      <dgm:t>
        <a:bodyPr/>
        <a:lstStyle/>
        <a:p>
          <a:endParaRPr lang="da-DK"/>
        </a:p>
      </dgm:t>
    </dgm:pt>
    <dgm:pt modelId="{628BA467-1A43-4E68-B436-A04D04405440}" type="sibTrans" cxnId="{07BF8278-4AE6-4910-8C35-4AB033FC0976}">
      <dgm:prSet/>
      <dgm:spPr/>
      <dgm:t>
        <a:bodyPr/>
        <a:lstStyle/>
        <a:p>
          <a:endParaRPr lang="da-DK"/>
        </a:p>
      </dgm:t>
    </dgm:pt>
    <dgm:pt modelId="{D953B2ED-F420-4B32-A45F-8192ADC0956C}">
      <dgm:prSet phldrT="[Tekst]"/>
      <dgm:spPr/>
      <dgm:t>
        <a:bodyPr/>
        <a:lstStyle/>
        <a:p>
          <a:r>
            <a:rPr lang="da-DK" dirty="0"/>
            <a:t>Allstar</a:t>
          </a:r>
        </a:p>
      </dgm:t>
    </dgm:pt>
    <dgm:pt modelId="{7550192A-AE35-470B-8259-05EBC679410C}" type="parTrans" cxnId="{790B3140-77B1-449E-A33D-513A21424C37}">
      <dgm:prSet/>
      <dgm:spPr/>
      <dgm:t>
        <a:bodyPr/>
        <a:lstStyle/>
        <a:p>
          <a:endParaRPr lang="da-DK"/>
        </a:p>
      </dgm:t>
    </dgm:pt>
    <dgm:pt modelId="{5A5CAAC2-1D3F-4C5E-8ACD-F28748BDC2DC}" type="sibTrans" cxnId="{790B3140-77B1-449E-A33D-513A21424C37}">
      <dgm:prSet/>
      <dgm:spPr/>
      <dgm:t>
        <a:bodyPr/>
        <a:lstStyle/>
        <a:p>
          <a:endParaRPr lang="da-DK"/>
        </a:p>
      </dgm:t>
    </dgm:pt>
    <dgm:pt modelId="{5AF7127D-B729-4FEB-96F7-385F3313CDC4}">
      <dgm:prSet phldrT="[Tekst]"/>
      <dgm:spPr/>
      <dgm:t>
        <a:bodyPr/>
        <a:lstStyle/>
        <a:p>
          <a:r>
            <a:rPr lang="da-DK" dirty="0" err="1"/>
            <a:t>Avarna</a:t>
          </a:r>
          <a:endParaRPr lang="da-DK" dirty="0"/>
        </a:p>
      </dgm:t>
    </dgm:pt>
    <dgm:pt modelId="{3643E228-14C0-4380-9917-E7905899C006}" type="parTrans" cxnId="{96244D4B-4868-469F-A981-B289C6F088AD}">
      <dgm:prSet/>
      <dgm:spPr/>
      <dgm:t>
        <a:bodyPr/>
        <a:lstStyle/>
        <a:p>
          <a:endParaRPr lang="da-DK"/>
        </a:p>
      </dgm:t>
    </dgm:pt>
    <dgm:pt modelId="{7D089B19-217E-48AD-BE56-CD6BD60FB7A8}" type="sibTrans" cxnId="{96244D4B-4868-469F-A981-B289C6F088AD}">
      <dgm:prSet/>
      <dgm:spPr/>
      <dgm:t>
        <a:bodyPr/>
        <a:lstStyle/>
        <a:p>
          <a:endParaRPr lang="da-DK"/>
        </a:p>
      </dgm:t>
    </dgm:pt>
    <dgm:pt modelId="{2CCB7510-57B1-4562-A315-609EEE1A9EE2}">
      <dgm:prSet phldrT="[Tekst]"/>
      <dgm:spPr/>
      <dgm:t>
        <a:bodyPr/>
        <a:lstStyle/>
        <a:p>
          <a:r>
            <a:rPr lang="da-DK" b="1"/>
            <a:t>- 200 kg N</a:t>
          </a:r>
        </a:p>
      </dgm:t>
    </dgm:pt>
    <dgm:pt modelId="{4A4EB7A4-3F2D-4553-AA08-FCD0A6E30717}" type="parTrans" cxnId="{BFA19800-524E-4820-8E4F-D9437AB864E4}">
      <dgm:prSet/>
      <dgm:spPr/>
      <dgm:t>
        <a:bodyPr/>
        <a:lstStyle/>
        <a:p>
          <a:endParaRPr lang="da-DK"/>
        </a:p>
      </dgm:t>
    </dgm:pt>
    <dgm:pt modelId="{91DD0B83-7AE3-4CD4-8C20-B06DFFCA75CA}" type="sibTrans" cxnId="{BFA19800-524E-4820-8E4F-D9437AB864E4}">
      <dgm:prSet/>
      <dgm:spPr/>
      <dgm:t>
        <a:bodyPr/>
        <a:lstStyle/>
        <a:p>
          <a:endParaRPr lang="da-DK"/>
        </a:p>
      </dgm:t>
    </dgm:pt>
    <dgm:pt modelId="{05AF5D38-A606-4081-A453-C43FEED5FE55}">
      <dgm:prSet phldrT="[Tekst]"/>
      <dgm:spPr/>
      <dgm:t>
        <a:bodyPr/>
        <a:lstStyle/>
        <a:p>
          <a:r>
            <a:rPr lang="da-DK" dirty="0"/>
            <a:t>Eurogrande</a:t>
          </a:r>
        </a:p>
      </dgm:t>
    </dgm:pt>
    <dgm:pt modelId="{66A8BA49-D911-44FC-AA91-9008293852F0}" type="parTrans" cxnId="{ABB0C195-4EA1-4DC4-A664-5B0ADD86E43C}">
      <dgm:prSet/>
      <dgm:spPr/>
      <dgm:t>
        <a:bodyPr/>
        <a:lstStyle/>
        <a:p>
          <a:endParaRPr lang="da-DK"/>
        </a:p>
      </dgm:t>
    </dgm:pt>
    <dgm:pt modelId="{60EF2781-DFA7-4E05-978C-F1A41A6E37ED}" type="sibTrans" cxnId="{ABB0C195-4EA1-4DC4-A664-5B0ADD86E43C}">
      <dgm:prSet/>
      <dgm:spPr/>
      <dgm:t>
        <a:bodyPr/>
        <a:lstStyle/>
        <a:p>
          <a:endParaRPr lang="da-DK"/>
        </a:p>
      </dgm:t>
    </dgm:pt>
    <dgm:pt modelId="{B8A43BCD-6FC6-4BB8-98B2-6B55F7DBD1E9}">
      <dgm:prSet phldrT="[Tekst]"/>
      <dgm:spPr/>
      <dgm:t>
        <a:bodyPr/>
        <a:lstStyle/>
        <a:p>
          <a:r>
            <a:rPr lang="da-DK" dirty="0"/>
            <a:t>Avenue</a:t>
          </a:r>
        </a:p>
      </dgm:t>
    </dgm:pt>
    <dgm:pt modelId="{88A16E78-EE05-4993-B481-9A9378DC161E}" type="parTrans" cxnId="{EB06EA62-021F-474D-ADC6-648E27DA6A02}">
      <dgm:prSet/>
      <dgm:spPr/>
      <dgm:t>
        <a:bodyPr/>
        <a:lstStyle/>
        <a:p>
          <a:endParaRPr lang="da-DK"/>
        </a:p>
      </dgm:t>
    </dgm:pt>
    <dgm:pt modelId="{BF3A5F8F-728C-4500-88B1-D3B430D2F038}" type="sibTrans" cxnId="{EB06EA62-021F-474D-ADC6-648E27DA6A02}">
      <dgm:prSet/>
      <dgm:spPr/>
      <dgm:t>
        <a:bodyPr/>
        <a:lstStyle/>
        <a:p>
          <a:endParaRPr lang="da-DK"/>
        </a:p>
      </dgm:t>
    </dgm:pt>
    <dgm:pt modelId="{2F5E2DE8-2F92-4932-B327-EB4D15F7448C}">
      <dgm:prSet phldrT="[Tekst]"/>
      <dgm:spPr/>
      <dgm:t>
        <a:bodyPr/>
        <a:lstStyle/>
        <a:p>
          <a:r>
            <a:rPr lang="da-DK" dirty="0" err="1"/>
            <a:t>Avanance</a:t>
          </a:r>
          <a:endParaRPr lang="da-DK" dirty="0"/>
        </a:p>
      </dgm:t>
    </dgm:pt>
    <dgm:pt modelId="{3B1B8EC7-10D9-4D0B-8D59-4F9DD5D3A04D}" type="parTrans" cxnId="{81BA0070-B38F-47F7-9B44-93194E33575E}">
      <dgm:prSet/>
      <dgm:spPr/>
      <dgm:t>
        <a:bodyPr/>
        <a:lstStyle/>
        <a:p>
          <a:endParaRPr lang="da-DK"/>
        </a:p>
      </dgm:t>
    </dgm:pt>
    <dgm:pt modelId="{3DC238AD-E26B-40DB-B8B3-B0D8BF8F435B}" type="sibTrans" cxnId="{81BA0070-B38F-47F7-9B44-93194E33575E}">
      <dgm:prSet/>
      <dgm:spPr/>
      <dgm:t>
        <a:bodyPr/>
        <a:lstStyle/>
        <a:p>
          <a:endParaRPr lang="da-DK"/>
        </a:p>
      </dgm:t>
    </dgm:pt>
    <dgm:pt modelId="{0EC5D5FC-5F58-4650-9BDB-7E1990206426}">
      <dgm:prSet phldrT="[Tekst]"/>
      <dgm:spPr/>
      <dgm:t>
        <a:bodyPr/>
        <a:lstStyle/>
        <a:p>
          <a:r>
            <a:rPr lang="da-DK" dirty="0" err="1"/>
            <a:t>Kuba</a:t>
          </a:r>
          <a:endParaRPr lang="da-DK" dirty="0"/>
        </a:p>
      </dgm:t>
    </dgm:pt>
    <dgm:pt modelId="{484FC311-3A2E-4F8B-88EB-7E67A5C59393}" type="parTrans" cxnId="{72F05BCF-6142-495B-A679-E4C06DCC6E9D}">
      <dgm:prSet/>
      <dgm:spPr/>
      <dgm:t>
        <a:bodyPr/>
        <a:lstStyle/>
        <a:p>
          <a:endParaRPr lang="da-DK"/>
        </a:p>
      </dgm:t>
    </dgm:pt>
    <dgm:pt modelId="{4196AD23-E063-41D6-BC46-49E2B4224A41}" type="sibTrans" cxnId="{72F05BCF-6142-495B-A679-E4C06DCC6E9D}">
      <dgm:prSet/>
      <dgm:spPr/>
      <dgm:t>
        <a:bodyPr/>
        <a:lstStyle/>
        <a:p>
          <a:endParaRPr lang="da-DK"/>
        </a:p>
      </dgm:t>
    </dgm:pt>
    <dgm:pt modelId="{EEFE9BB5-F9E2-4591-A1BD-D024F4962B3C}">
      <dgm:prSet phldrT="[Tekst]"/>
      <dgm:spPr/>
      <dgm:t>
        <a:bodyPr/>
        <a:lstStyle/>
        <a:p>
          <a:r>
            <a:rPr lang="da-DK" dirty="0" err="1"/>
            <a:t>Saprodi</a:t>
          </a:r>
          <a:endParaRPr lang="da-DK" dirty="0"/>
        </a:p>
      </dgm:t>
    </dgm:pt>
    <dgm:pt modelId="{E26F8450-7FE4-4C5E-8264-E8C538F08C93}" type="parTrans" cxnId="{39E55407-298D-4603-BAE2-3EB62435F97E}">
      <dgm:prSet/>
      <dgm:spPr/>
      <dgm:t>
        <a:bodyPr/>
        <a:lstStyle/>
        <a:p>
          <a:endParaRPr lang="da-DK"/>
        </a:p>
      </dgm:t>
    </dgm:pt>
    <dgm:pt modelId="{3B77132A-3692-48CD-8340-9D3AF7B59B7D}" type="sibTrans" cxnId="{39E55407-298D-4603-BAE2-3EB62435F97E}">
      <dgm:prSet/>
      <dgm:spPr/>
      <dgm:t>
        <a:bodyPr/>
        <a:lstStyle/>
        <a:p>
          <a:endParaRPr lang="da-DK"/>
        </a:p>
      </dgm:t>
    </dgm:pt>
    <dgm:pt modelId="{C9422853-B12D-4FE9-80B3-EA877015A77E}">
      <dgm:prSet phldrT="[Tekst]"/>
      <dgm:spPr/>
      <dgm:t>
        <a:bodyPr/>
        <a:lstStyle/>
        <a:p>
          <a:r>
            <a:rPr lang="da-DK" dirty="0"/>
            <a:t>Tarzan</a:t>
          </a:r>
        </a:p>
      </dgm:t>
    </dgm:pt>
    <dgm:pt modelId="{AF2B2EE9-BFF7-4702-BADD-E58325D9791A}" type="parTrans" cxnId="{357D42EB-5778-45EB-B627-1792D2490F86}">
      <dgm:prSet/>
      <dgm:spPr/>
      <dgm:t>
        <a:bodyPr/>
        <a:lstStyle/>
        <a:p>
          <a:endParaRPr lang="da-DK"/>
        </a:p>
      </dgm:t>
    </dgm:pt>
    <dgm:pt modelId="{80AF8754-F45C-4505-9301-CE84C9AF5054}" type="sibTrans" cxnId="{357D42EB-5778-45EB-B627-1792D2490F86}">
      <dgm:prSet/>
      <dgm:spPr/>
      <dgm:t>
        <a:bodyPr/>
        <a:lstStyle/>
        <a:p>
          <a:endParaRPr lang="da-DK"/>
        </a:p>
      </dgm:t>
    </dgm:pt>
    <dgm:pt modelId="{B085FD92-3B74-4EAF-9ACF-B990EE090B01}">
      <dgm:prSet phldrT="[Tekst]"/>
      <dgm:spPr/>
      <dgm:t>
        <a:bodyPr/>
        <a:lstStyle/>
        <a:p>
          <a:r>
            <a:rPr lang="da-DK" dirty="0"/>
            <a:t>Thor</a:t>
          </a:r>
        </a:p>
      </dgm:t>
    </dgm:pt>
    <dgm:pt modelId="{F71CAE45-004C-49C4-84D4-057147EAEB62}" type="parTrans" cxnId="{A0B65C2F-609A-437F-8B57-8C92465420A5}">
      <dgm:prSet/>
      <dgm:spPr/>
      <dgm:t>
        <a:bodyPr/>
        <a:lstStyle/>
        <a:p>
          <a:endParaRPr lang="da-DK"/>
        </a:p>
      </dgm:t>
    </dgm:pt>
    <dgm:pt modelId="{4AC5CC31-1060-488F-BDB9-5AACCE9DDDF8}" type="sibTrans" cxnId="{A0B65C2F-609A-437F-8B57-8C92465420A5}">
      <dgm:prSet/>
      <dgm:spPr/>
      <dgm:t>
        <a:bodyPr/>
        <a:lstStyle/>
        <a:p>
          <a:endParaRPr lang="da-DK"/>
        </a:p>
      </dgm:t>
    </dgm:pt>
    <dgm:pt modelId="{ED18AE97-6380-450C-965E-317BBDE930E7}">
      <dgm:prSet phldrT="[Tekst]"/>
      <dgm:spPr/>
      <dgm:t>
        <a:bodyPr/>
        <a:lstStyle/>
        <a:p>
          <a:r>
            <a:rPr lang="da-DK" dirty="0"/>
            <a:t>Ydun</a:t>
          </a:r>
        </a:p>
      </dgm:t>
    </dgm:pt>
    <dgm:pt modelId="{E542917D-0355-45F0-A245-E886DE0C7ABE}" type="parTrans" cxnId="{88A8C5E0-B44A-4217-B58C-28539C164B02}">
      <dgm:prSet/>
      <dgm:spPr/>
      <dgm:t>
        <a:bodyPr/>
        <a:lstStyle/>
        <a:p>
          <a:endParaRPr lang="da-DK"/>
        </a:p>
      </dgm:t>
    </dgm:pt>
    <dgm:pt modelId="{7A2ECEBD-66E9-4A7C-8CB7-04C5E61AB186}" type="sibTrans" cxnId="{88A8C5E0-B44A-4217-B58C-28539C164B02}">
      <dgm:prSet/>
      <dgm:spPr/>
      <dgm:t>
        <a:bodyPr/>
        <a:lstStyle/>
        <a:p>
          <a:endParaRPr lang="da-DK"/>
        </a:p>
      </dgm:t>
    </dgm:pt>
    <dgm:pt modelId="{60EF0613-A52D-4218-A6C3-46326881906F}">
      <dgm:prSet phldrT="[Tekst]"/>
      <dgm:spPr/>
      <dgm:t>
        <a:bodyPr/>
        <a:lstStyle/>
        <a:p>
          <a:r>
            <a:rPr lang="da-DK" dirty="0"/>
            <a:t>Wotan</a:t>
          </a:r>
        </a:p>
      </dgm:t>
    </dgm:pt>
    <dgm:pt modelId="{C106AA53-C811-45BC-BCAE-EC17359CB7D9}" type="parTrans" cxnId="{D49C092B-D699-4066-9571-7FA00D9AED35}">
      <dgm:prSet/>
      <dgm:spPr/>
      <dgm:t>
        <a:bodyPr/>
        <a:lstStyle/>
        <a:p>
          <a:endParaRPr lang="da-DK"/>
        </a:p>
      </dgm:t>
    </dgm:pt>
    <dgm:pt modelId="{1385909A-6883-45CA-B36E-19253ED57D96}" type="sibTrans" cxnId="{D49C092B-D699-4066-9571-7FA00D9AED35}">
      <dgm:prSet/>
      <dgm:spPr/>
      <dgm:t>
        <a:bodyPr/>
        <a:lstStyle/>
        <a:p>
          <a:endParaRPr lang="da-DK"/>
        </a:p>
      </dgm:t>
    </dgm:pt>
    <dgm:pt modelId="{F82AFA47-704A-42CB-8FCE-E099F8AAA8A0}">
      <dgm:prSet phldrT="[Tekst]"/>
      <dgm:spPr/>
      <dgm:t>
        <a:bodyPr/>
        <a:lstStyle/>
        <a:p>
          <a:r>
            <a:rPr lang="da-DK" dirty="0" err="1"/>
            <a:t>Euroviva</a:t>
          </a:r>
          <a:endParaRPr lang="da-DK" dirty="0"/>
        </a:p>
      </dgm:t>
    </dgm:pt>
    <dgm:pt modelId="{2B035FB7-7F61-4788-81CA-470C08223189}" type="sibTrans" cxnId="{1702C120-82B1-4A02-A246-E86BE40F3C14}">
      <dgm:prSet/>
      <dgm:spPr/>
      <dgm:t>
        <a:bodyPr/>
        <a:lstStyle/>
        <a:p>
          <a:endParaRPr lang="da-DK"/>
        </a:p>
      </dgm:t>
    </dgm:pt>
    <dgm:pt modelId="{C1FAAC35-7C5D-443F-894B-D6F6CF1F6F9E}" type="parTrans" cxnId="{1702C120-82B1-4A02-A246-E86BE40F3C14}">
      <dgm:prSet/>
      <dgm:spPr/>
      <dgm:t>
        <a:bodyPr/>
        <a:lstStyle/>
        <a:p>
          <a:endParaRPr lang="da-DK"/>
        </a:p>
      </dgm:t>
    </dgm:pt>
    <dgm:pt modelId="{E36B7DA2-613A-4E1C-84DE-2BC656113AC3}">
      <dgm:prSet phldrT="[Tekst]"/>
      <dgm:spPr/>
      <dgm:t>
        <a:bodyPr/>
        <a:lstStyle/>
        <a:p>
          <a:r>
            <a:rPr lang="da-DK" dirty="0"/>
            <a:t>Kuras</a:t>
          </a:r>
        </a:p>
      </dgm:t>
    </dgm:pt>
    <dgm:pt modelId="{674FD3BB-AAB1-415D-81BC-59507A6DBDF0}" type="parTrans" cxnId="{942CBB19-FF5C-497C-BB93-BC7EF964DCD2}">
      <dgm:prSet/>
      <dgm:spPr/>
      <dgm:t>
        <a:bodyPr/>
        <a:lstStyle/>
        <a:p>
          <a:endParaRPr lang="da-DK"/>
        </a:p>
      </dgm:t>
    </dgm:pt>
    <dgm:pt modelId="{2940D6B4-30A3-4104-AD27-4DD778F1FC0E}" type="sibTrans" cxnId="{942CBB19-FF5C-497C-BB93-BC7EF964DCD2}">
      <dgm:prSet/>
      <dgm:spPr/>
      <dgm:t>
        <a:bodyPr/>
        <a:lstStyle/>
        <a:p>
          <a:endParaRPr lang="da-DK"/>
        </a:p>
      </dgm:t>
    </dgm:pt>
    <dgm:pt modelId="{B3004753-5E70-4128-B90F-5FFE37D50F4C}">
      <dgm:prSet phldrT="[Tekst]"/>
      <dgm:spPr/>
      <dgm:t>
        <a:bodyPr/>
        <a:lstStyle/>
        <a:p>
          <a:r>
            <a:rPr lang="da-DK" dirty="0"/>
            <a:t>(Kuras)</a:t>
          </a:r>
        </a:p>
      </dgm:t>
    </dgm:pt>
    <dgm:pt modelId="{A0E67BEF-E2A9-489A-A1D0-1C26418DCF42}" type="parTrans" cxnId="{C5CC055C-B88C-446E-BCFE-02FA5AE6CB3E}">
      <dgm:prSet/>
      <dgm:spPr/>
      <dgm:t>
        <a:bodyPr/>
        <a:lstStyle/>
        <a:p>
          <a:endParaRPr lang="da-DK"/>
        </a:p>
      </dgm:t>
    </dgm:pt>
    <dgm:pt modelId="{0D51DDC6-AAB8-44DB-A0F6-9E5B4325C2F1}" type="sibTrans" cxnId="{C5CC055C-B88C-446E-BCFE-02FA5AE6CB3E}">
      <dgm:prSet/>
      <dgm:spPr/>
      <dgm:t>
        <a:bodyPr/>
        <a:lstStyle/>
        <a:p>
          <a:endParaRPr lang="da-DK"/>
        </a:p>
      </dgm:t>
    </dgm:pt>
    <dgm:pt modelId="{75E04364-6F6A-4411-AE1C-0A958AB6B3A7}" type="pres">
      <dgm:prSet presAssocID="{8923DA40-E839-4A4B-AD8E-EED9DF426F66}" presName="Name0" presStyleCnt="0">
        <dgm:presLayoutVars>
          <dgm:dir/>
          <dgm:animLvl val="lvl"/>
          <dgm:resizeHandles val="exact"/>
        </dgm:presLayoutVars>
      </dgm:prSet>
      <dgm:spPr/>
    </dgm:pt>
    <dgm:pt modelId="{8AA6C9BB-F81C-4EB8-A919-F62840110365}" type="pres">
      <dgm:prSet presAssocID="{C907A3F2-9A2E-4950-BF8A-EC8288B12CB7}" presName="composite" presStyleCnt="0"/>
      <dgm:spPr/>
    </dgm:pt>
    <dgm:pt modelId="{E19FF64F-2995-4972-BF54-609D0DBE7771}" type="pres">
      <dgm:prSet presAssocID="{C907A3F2-9A2E-4950-BF8A-EC8288B12CB7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CE7EABC9-A370-4EA4-B2C6-2F7272FC7BBC}" type="pres">
      <dgm:prSet presAssocID="{C907A3F2-9A2E-4950-BF8A-EC8288B12CB7}" presName="desTx" presStyleLbl="alignAccFollowNode1" presStyleIdx="0" presStyleCnt="3">
        <dgm:presLayoutVars>
          <dgm:bulletEnabled val="1"/>
        </dgm:presLayoutVars>
      </dgm:prSet>
      <dgm:spPr/>
    </dgm:pt>
    <dgm:pt modelId="{510C2D8F-2DD5-4E31-8C07-310E492ADFF4}" type="pres">
      <dgm:prSet presAssocID="{9C26C32A-D3D5-4643-BAE4-96C595ADC295}" presName="space" presStyleCnt="0"/>
      <dgm:spPr/>
    </dgm:pt>
    <dgm:pt modelId="{4380C49B-96DB-4666-9547-A7BA5830DEDA}" type="pres">
      <dgm:prSet presAssocID="{BC726E86-6481-4F4E-BAC4-D87C353E1D0F}" presName="composite" presStyleCnt="0"/>
      <dgm:spPr/>
    </dgm:pt>
    <dgm:pt modelId="{BAAE4217-249E-42EF-9E8A-7C8BEF7D364B}" type="pres">
      <dgm:prSet presAssocID="{BC726E86-6481-4F4E-BAC4-D87C353E1D0F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781FA274-A52F-4DD1-8C60-3B43E3E20EA6}" type="pres">
      <dgm:prSet presAssocID="{BC726E86-6481-4F4E-BAC4-D87C353E1D0F}" presName="desTx" presStyleLbl="alignAccFollowNode1" presStyleIdx="1" presStyleCnt="3">
        <dgm:presLayoutVars>
          <dgm:bulletEnabled val="1"/>
        </dgm:presLayoutVars>
      </dgm:prSet>
      <dgm:spPr/>
    </dgm:pt>
    <dgm:pt modelId="{4B1727BE-A2C6-4266-9AD7-1B3FED62B040}" type="pres">
      <dgm:prSet presAssocID="{628BA467-1A43-4E68-B436-A04D04405440}" presName="space" presStyleCnt="0"/>
      <dgm:spPr/>
    </dgm:pt>
    <dgm:pt modelId="{6F6202C9-EFC6-4213-8993-E4937326F79E}" type="pres">
      <dgm:prSet presAssocID="{2CCB7510-57B1-4562-A315-609EEE1A9EE2}" presName="composite" presStyleCnt="0"/>
      <dgm:spPr/>
    </dgm:pt>
    <dgm:pt modelId="{B3F2C593-E17A-462F-BA44-8AB837B9B8FE}" type="pres">
      <dgm:prSet presAssocID="{2CCB7510-57B1-4562-A315-609EEE1A9EE2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A6B9545C-BA72-4FE3-94AA-6C71626F9411}" type="pres">
      <dgm:prSet presAssocID="{2CCB7510-57B1-4562-A315-609EEE1A9EE2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BFA19800-524E-4820-8E4F-D9437AB864E4}" srcId="{8923DA40-E839-4A4B-AD8E-EED9DF426F66}" destId="{2CCB7510-57B1-4562-A315-609EEE1A9EE2}" srcOrd="2" destOrd="0" parTransId="{4A4EB7A4-3F2D-4553-AA08-FCD0A6E30717}" sibTransId="{91DD0B83-7AE3-4CD4-8C20-B06DFFCA75CA}"/>
    <dgm:cxn modelId="{39E55407-298D-4603-BAE2-3EB62435F97E}" srcId="{BC726E86-6481-4F4E-BAC4-D87C353E1D0F}" destId="{EEFE9BB5-F9E2-4591-A1BD-D024F4962B3C}" srcOrd="4" destOrd="0" parTransId="{E26F8450-7FE4-4C5E-8264-E8C538F08C93}" sibTransId="{3B77132A-3692-48CD-8340-9D3AF7B59B7D}"/>
    <dgm:cxn modelId="{32A0A607-0249-4E7E-8DA6-BCAC5736BCCA}" type="presOf" srcId="{46FF108F-BBA8-4CC8-B82C-B82B99DC3F21}" destId="{CE7EABC9-A370-4EA4-B2C6-2F7272FC7BBC}" srcOrd="0" destOrd="1" presId="urn:microsoft.com/office/officeart/2005/8/layout/hList1"/>
    <dgm:cxn modelId="{7D8B9A09-A7C0-45C4-A158-94AEE1D44776}" type="presOf" srcId="{05AF5D38-A606-4081-A453-C43FEED5FE55}" destId="{781FA274-A52F-4DD1-8C60-3B43E3E20EA6}" srcOrd="0" destOrd="3" presId="urn:microsoft.com/office/officeart/2005/8/layout/hList1"/>
    <dgm:cxn modelId="{D971B210-0833-4CE5-A6D4-DE9FA45BC764}" type="presOf" srcId="{D953B2ED-F420-4B32-A45F-8192ADC0956C}" destId="{781FA274-A52F-4DD1-8C60-3B43E3E20EA6}" srcOrd="0" destOrd="0" presId="urn:microsoft.com/office/officeart/2005/8/layout/hList1"/>
    <dgm:cxn modelId="{2CB5A118-BFFA-4583-9E3A-A4C695FF34BD}" type="presOf" srcId="{BC726E86-6481-4F4E-BAC4-D87C353E1D0F}" destId="{BAAE4217-249E-42EF-9E8A-7C8BEF7D364B}" srcOrd="0" destOrd="0" presId="urn:microsoft.com/office/officeart/2005/8/layout/hList1"/>
    <dgm:cxn modelId="{942CBB19-FF5C-497C-BB93-BC7EF964DCD2}" srcId="{2CCB7510-57B1-4562-A315-609EEE1A9EE2}" destId="{E36B7DA2-613A-4E1C-84DE-2BC656113AC3}" srcOrd="5" destOrd="0" parTransId="{674FD3BB-AAB1-415D-81BC-59507A6DBDF0}" sibTransId="{2940D6B4-30A3-4104-AD27-4DD778F1FC0E}"/>
    <dgm:cxn modelId="{84A6BE1C-B30C-4FC1-A338-AAE893A697E9}" type="presOf" srcId="{B3004753-5E70-4128-B90F-5FFE37D50F4C}" destId="{781FA274-A52F-4DD1-8C60-3B43E3E20EA6}" srcOrd="0" destOrd="5" presId="urn:microsoft.com/office/officeart/2005/8/layout/hList1"/>
    <dgm:cxn modelId="{1702C120-82B1-4A02-A246-E86BE40F3C14}" srcId="{2CCB7510-57B1-4562-A315-609EEE1A9EE2}" destId="{F82AFA47-704A-42CB-8FCE-E099F8AAA8A0}" srcOrd="0" destOrd="0" parTransId="{C1FAAC35-7C5D-443F-894B-D6F6CF1F6F9E}" sibTransId="{2B035FB7-7F61-4788-81CA-470C08223189}"/>
    <dgm:cxn modelId="{D49C092B-D699-4066-9571-7FA00D9AED35}" srcId="{2CCB7510-57B1-4562-A315-609EEE1A9EE2}" destId="{60EF0613-A52D-4218-A6C3-46326881906F}" srcOrd="4" destOrd="0" parTransId="{C106AA53-C811-45BC-BCAE-EC17359CB7D9}" sibTransId="{1385909A-6883-45CA-B36E-19253ED57D96}"/>
    <dgm:cxn modelId="{A0B65C2F-609A-437F-8B57-8C92465420A5}" srcId="{2CCB7510-57B1-4562-A315-609EEE1A9EE2}" destId="{B085FD92-3B74-4EAF-9ACF-B990EE090B01}" srcOrd="2" destOrd="0" parTransId="{F71CAE45-004C-49C4-84D4-057147EAEB62}" sibTransId="{4AC5CC31-1060-488F-BDB9-5AACCE9DDDF8}"/>
    <dgm:cxn modelId="{81789A2F-A681-4DFD-A2AB-79AE0B5DAEDC}" type="presOf" srcId="{8923DA40-E839-4A4B-AD8E-EED9DF426F66}" destId="{75E04364-6F6A-4411-AE1C-0A958AB6B3A7}" srcOrd="0" destOrd="0" presId="urn:microsoft.com/office/officeart/2005/8/layout/hList1"/>
    <dgm:cxn modelId="{1975FA30-BEDB-40A4-89CF-B04A1181676C}" type="presOf" srcId="{F82AFA47-704A-42CB-8FCE-E099F8AAA8A0}" destId="{A6B9545C-BA72-4FE3-94AA-6C71626F9411}" srcOrd="0" destOrd="0" presId="urn:microsoft.com/office/officeart/2005/8/layout/hList1"/>
    <dgm:cxn modelId="{26F43338-E502-4594-8494-005EA43E0D39}" type="presOf" srcId="{807336CA-E08D-4B0C-B61A-9CB416816F11}" destId="{CE7EABC9-A370-4EA4-B2C6-2F7272FC7BBC}" srcOrd="0" destOrd="0" presId="urn:microsoft.com/office/officeart/2005/8/layout/hList1"/>
    <dgm:cxn modelId="{790B3140-77B1-449E-A33D-513A21424C37}" srcId="{BC726E86-6481-4F4E-BAC4-D87C353E1D0F}" destId="{D953B2ED-F420-4B32-A45F-8192ADC0956C}" srcOrd="0" destOrd="0" parTransId="{7550192A-AE35-470B-8259-05EBC679410C}" sibTransId="{5A5CAAC2-1D3F-4C5E-8ACD-F28748BDC2DC}"/>
    <dgm:cxn modelId="{C5CC055C-B88C-446E-BCFE-02FA5AE6CB3E}" srcId="{BC726E86-6481-4F4E-BAC4-D87C353E1D0F}" destId="{B3004753-5E70-4128-B90F-5FFE37D50F4C}" srcOrd="5" destOrd="0" parTransId="{A0E67BEF-E2A9-489A-A1D0-1C26418DCF42}" sibTransId="{0D51DDC6-AAB8-44DB-A0F6-9E5B4325C2F1}"/>
    <dgm:cxn modelId="{BD1F2A5C-6B11-4691-AD21-2B5F63C32382}" type="presOf" srcId="{60EF0613-A52D-4218-A6C3-46326881906F}" destId="{A6B9545C-BA72-4FE3-94AA-6C71626F9411}" srcOrd="0" destOrd="4" presId="urn:microsoft.com/office/officeart/2005/8/layout/hList1"/>
    <dgm:cxn modelId="{EB06EA62-021F-474D-ADC6-648E27DA6A02}" srcId="{BC726E86-6481-4F4E-BAC4-D87C353E1D0F}" destId="{B8A43BCD-6FC6-4BB8-98B2-6B55F7DBD1E9}" srcOrd="2" destOrd="0" parTransId="{88A16E78-EE05-4993-B481-9A9378DC161E}" sibTransId="{BF3A5F8F-728C-4500-88B1-D3B430D2F038}"/>
    <dgm:cxn modelId="{DF01B449-246C-4191-9A02-0D35604BBB16}" type="presOf" srcId="{5AF7127D-B729-4FEB-96F7-385F3313CDC4}" destId="{781FA274-A52F-4DD1-8C60-3B43E3E20EA6}" srcOrd="0" destOrd="1" presId="urn:microsoft.com/office/officeart/2005/8/layout/hList1"/>
    <dgm:cxn modelId="{96244D4B-4868-469F-A981-B289C6F088AD}" srcId="{BC726E86-6481-4F4E-BAC4-D87C353E1D0F}" destId="{5AF7127D-B729-4FEB-96F7-385F3313CDC4}" srcOrd="1" destOrd="0" parTransId="{3643E228-14C0-4380-9917-E7905899C006}" sibTransId="{7D089B19-217E-48AD-BE56-CD6BD60FB7A8}"/>
    <dgm:cxn modelId="{81BA0070-B38F-47F7-9B44-93194E33575E}" srcId="{C907A3F2-9A2E-4950-BF8A-EC8288B12CB7}" destId="{2F5E2DE8-2F92-4932-B327-EB4D15F7448C}" srcOrd="2" destOrd="0" parTransId="{3B1B8EC7-10D9-4D0B-8D59-4F9DD5D3A04D}" sibTransId="{3DC238AD-E26B-40DB-B8B3-B0D8BF8F435B}"/>
    <dgm:cxn modelId="{D7FCF570-883A-47A6-B093-E9B4EBC96147}" type="presOf" srcId="{2F5E2DE8-2F92-4932-B327-EB4D15F7448C}" destId="{CE7EABC9-A370-4EA4-B2C6-2F7272FC7BBC}" srcOrd="0" destOrd="2" presId="urn:microsoft.com/office/officeart/2005/8/layout/hList1"/>
    <dgm:cxn modelId="{07BF8278-4AE6-4910-8C35-4AB033FC0976}" srcId="{8923DA40-E839-4A4B-AD8E-EED9DF426F66}" destId="{BC726E86-6481-4F4E-BAC4-D87C353E1D0F}" srcOrd="1" destOrd="0" parTransId="{19DD15FA-E604-4EFC-BC5E-36D07D9F33DE}" sibTransId="{628BA467-1A43-4E68-B436-A04D04405440}"/>
    <dgm:cxn modelId="{FBA0537C-0E57-4310-9114-68B27AFBF49A}" type="presOf" srcId="{C9422853-B12D-4FE9-80B3-EA877015A77E}" destId="{A6B9545C-BA72-4FE3-94AA-6C71626F9411}" srcOrd="0" destOrd="1" presId="urn:microsoft.com/office/officeart/2005/8/layout/hList1"/>
    <dgm:cxn modelId="{99F0AF7D-0B01-410E-A6F0-BF3BF5E5FCD1}" type="presOf" srcId="{0EC5D5FC-5F58-4650-9BDB-7E1990206426}" destId="{CE7EABC9-A370-4EA4-B2C6-2F7272FC7BBC}" srcOrd="0" destOrd="3" presId="urn:microsoft.com/office/officeart/2005/8/layout/hList1"/>
    <dgm:cxn modelId="{79A4927F-7264-4968-B26F-395F154CE910}" type="presOf" srcId="{B085FD92-3B74-4EAF-9ACF-B990EE090B01}" destId="{A6B9545C-BA72-4FE3-94AA-6C71626F9411}" srcOrd="0" destOrd="2" presId="urn:microsoft.com/office/officeart/2005/8/layout/hList1"/>
    <dgm:cxn modelId="{0D75B284-C153-4F74-8110-C44568559D0B}" type="presOf" srcId="{EEFE9BB5-F9E2-4591-A1BD-D024F4962B3C}" destId="{781FA274-A52F-4DD1-8C60-3B43E3E20EA6}" srcOrd="0" destOrd="4" presId="urn:microsoft.com/office/officeart/2005/8/layout/hList1"/>
    <dgm:cxn modelId="{063B5387-345B-48F4-9FA8-6BF5FC4DC43B}" type="presOf" srcId="{ED18AE97-6380-450C-965E-317BBDE930E7}" destId="{A6B9545C-BA72-4FE3-94AA-6C71626F9411}" srcOrd="0" destOrd="3" presId="urn:microsoft.com/office/officeart/2005/8/layout/hList1"/>
    <dgm:cxn modelId="{EB98718E-7904-40F2-8243-FD678129E604}" type="presOf" srcId="{B8A43BCD-6FC6-4BB8-98B2-6B55F7DBD1E9}" destId="{781FA274-A52F-4DD1-8C60-3B43E3E20EA6}" srcOrd="0" destOrd="2" presId="urn:microsoft.com/office/officeart/2005/8/layout/hList1"/>
    <dgm:cxn modelId="{ABB0C195-4EA1-4DC4-A664-5B0ADD86E43C}" srcId="{BC726E86-6481-4F4E-BAC4-D87C353E1D0F}" destId="{05AF5D38-A606-4081-A453-C43FEED5FE55}" srcOrd="3" destOrd="0" parTransId="{66A8BA49-D911-44FC-AA91-9008293852F0}" sibTransId="{60EF2781-DFA7-4E05-978C-F1A41A6E37ED}"/>
    <dgm:cxn modelId="{FF1CA499-B5C4-4C9C-A891-7B17D39AA14C}" srcId="{C907A3F2-9A2E-4950-BF8A-EC8288B12CB7}" destId="{46FF108F-BBA8-4CC8-B82C-B82B99DC3F21}" srcOrd="1" destOrd="0" parTransId="{EBA08779-1E54-44FE-8CC5-5568E63B8EA2}" sibTransId="{29FDED6B-1B5A-4E5F-BA61-653B53761D23}"/>
    <dgm:cxn modelId="{554802CD-50B4-4B8A-A705-8A9F782C6A80}" type="presOf" srcId="{C907A3F2-9A2E-4950-BF8A-EC8288B12CB7}" destId="{E19FF64F-2995-4972-BF54-609D0DBE7771}" srcOrd="0" destOrd="0" presId="urn:microsoft.com/office/officeart/2005/8/layout/hList1"/>
    <dgm:cxn modelId="{18F856CE-F881-4606-86C6-D85FFAED0838}" srcId="{8923DA40-E839-4A4B-AD8E-EED9DF426F66}" destId="{C907A3F2-9A2E-4950-BF8A-EC8288B12CB7}" srcOrd="0" destOrd="0" parTransId="{03167B76-D845-4DB7-8F92-61BBBD00194A}" sibTransId="{9C26C32A-D3D5-4643-BAE4-96C595ADC295}"/>
    <dgm:cxn modelId="{72F05BCF-6142-495B-A679-E4C06DCC6E9D}" srcId="{C907A3F2-9A2E-4950-BF8A-EC8288B12CB7}" destId="{0EC5D5FC-5F58-4650-9BDB-7E1990206426}" srcOrd="3" destOrd="0" parTransId="{484FC311-3A2E-4F8B-88EB-7E67A5C59393}" sibTransId="{4196AD23-E063-41D6-BC46-49E2B4224A41}"/>
    <dgm:cxn modelId="{69AB9FD9-B9F0-4DFA-A544-36F928C231DC}" type="presOf" srcId="{2CCB7510-57B1-4562-A315-609EEE1A9EE2}" destId="{B3F2C593-E17A-462F-BA44-8AB837B9B8FE}" srcOrd="0" destOrd="0" presId="urn:microsoft.com/office/officeart/2005/8/layout/hList1"/>
    <dgm:cxn modelId="{E0B05FDA-331E-467D-9A3E-21248D1301CE}" srcId="{C907A3F2-9A2E-4950-BF8A-EC8288B12CB7}" destId="{807336CA-E08D-4B0C-B61A-9CB416816F11}" srcOrd="0" destOrd="0" parTransId="{B82F670E-F9C5-46C4-B8A4-A2E6EA3D7E26}" sibTransId="{EA5F9BA5-C955-43F6-A8C0-507B72DE84A1}"/>
    <dgm:cxn modelId="{88A8C5E0-B44A-4217-B58C-28539C164B02}" srcId="{2CCB7510-57B1-4562-A315-609EEE1A9EE2}" destId="{ED18AE97-6380-450C-965E-317BBDE930E7}" srcOrd="3" destOrd="0" parTransId="{E542917D-0355-45F0-A245-E886DE0C7ABE}" sibTransId="{7A2ECEBD-66E9-4A7C-8CB7-04C5E61AB186}"/>
    <dgm:cxn modelId="{357D42EB-5778-45EB-B627-1792D2490F86}" srcId="{2CCB7510-57B1-4562-A315-609EEE1A9EE2}" destId="{C9422853-B12D-4FE9-80B3-EA877015A77E}" srcOrd="1" destOrd="0" parTransId="{AF2B2EE9-BFF7-4702-BADD-E58325D9791A}" sibTransId="{80AF8754-F45C-4505-9301-CE84C9AF5054}"/>
    <dgm:cxn modelId="{33C44CF6-17FC-452F-9031-8C5049E57724}" type="presOf" srcId="{E36B7DA2-613A-4E1C-84DE-2BC656113AC3}" destId="{A6B9545C-BA72-4FE3-94AA-6C71626F9411}" srcOrd="0" destOrd="5" presId="urn:microsoft.com/office/officeart/2005/8/layout/hList1"/>
    <dgm:cxn modelId="{970678FE-45BB-4776-A1EA-D86EA4C57547}" type="presParOf" srcId="{75E04364-6F6A-4411-AE1C-0A958AB6B3A7}" destId="{8AA6C9BB-F81C-4EB8-A919-F62840110365}" srcOrd="0" destOrd="0" presId="urn:microsoft.com/office/officeart/2005/8/layout/hList1"/>
    <dgm:cxn modelId="{0C688B1F-CA7B-4F50-AF85-D94788C7EEF3}" type="presParOf" srcId="{8AA6C9BB-F81C-4EB8-A919-F62840110365}" destId="{E19FF64F-2995-4972-BF54-609D0DBE7771}" srcOrd="0" destOrd="0" presId="urn:microsoft.com/office/officeart/2005/8/layout/hList1"/>
    <dgm:cxn modelId="{FEAD37A8-A1E6-48B4-B668-3AB23E19159E}" type="presParOf" srcId="{8AA6C9BB-F81C-4EB8-A919-F62840110365}" destId="{CE7EABC9-A370-4EA4-B2C6-2F7272FC7BBC}" srcOrd="1" destOrd="0" presId="urn:microsoft.com/office/officeart/2005/8/layout/hList1"/>
    <dgm:cxn modelId="{9C78D3D7-0DE5-49F3-A5AA-1D2724453721}" type="presParOf" srcId="{75E04364-6F6A-4411-AE1C-0A958AB6B3A7}" destId="{510C2D8F-2DD5-4E31-8C07-310E492ADFF4}" srcOrd="1" destOrd="0" presId="urn:microsoft.com/office/officeart/2005/8/layout/hList1"/>
    <dgm:cxn modelId="{57A03EB5-1623-4650-8FB4-F78EAC0A5114}" type="presParOf" srcId="{75E04364-6F6A-4411-AE1C-0A958AB6B3A7}" destId="{4380C49B-96DB-4666-9547-A7BA5830DEDA}" srcOrd="2" destOrd="0" presId="urn:microsoft.com/office/officeart/2005/8/layout/hList1"/>
    <dgm:cxn modelId="{A8CFE7F0-76E4-4F8B-BDD0-06F12F0C9AEA}" type="presParOf" srcId="{4380C49B-96DB-4666-9547-A7BA5830DEDA}" destId="{BAAE4217-249E-42EF-9E8A-7C8BEF7D364B}" srcOrd="0" destOrd="0" presId="urn:microsoft.com/office/officeart/2005/8/layout/hList1"/>
    <dgm:cxn modelId="{1BCCED6C-2031-488F-90E8-72EFE729C196}" type="presParOf" srcId="{4380C49B-96DB-4666-9547-A7BA5830DEDA}" destId="{781FA274-A52F-4DD1-8C60-3B43E3E20EA6}" srcOrd="1" destOrd="0" presId="urn:microsoft.com/office/officeart/2005/8/layout/hList1"/>
    <dgm:cxn modelId="{6691F761-C032-462A-904B-7A96C4DE1BF3}" type="presParOf" srcId="{75E04364-6F6A-4411-AE1C-0A958AB6B3A7}" destId="{4B1727BE-A2C6-4266-9AD7-1B3FED62B040}" srcOrd="3" destOrd="0" presId="urn:microsoft.com/office/officeart/2005/8/layout/hList1"/>
    <dgm:cxn modelId="{55580142-0443-44EA-86BA-BF09FED18D5B}" type="presParOf" srcId="{75E04364-6F6A-4411-AE1C-0A958AB6B3A7}" destId="{6F6202C9-EFC6-4213-8993-E4937326F79E}" srcOrd="4" destOrd="0" presId="urn:microsoft.com/office/officeart/2005/8/layout/hList1"/>
    <dgm:cxn modelId="{3973D01C-D5FD-481F-9EE0-D3CF1BAF9B6C}" type="presParOf" srcId="{6F6202C9-EFC6-4213-8993-E4937326F79E}" destId="{B3F2C593-E17A-462F-BA44-8AB837B9B8FE}" srcOrd="0" destOrd="0" presId="urn:microsoft.com/office/officeart/2005/8/layout/hList1"/>
    <dgm:cxn modelId="{0496AAD8-75C2-4BAE-889F-1FDD61BA7604}" type="presParOf" srcId="{6F6202C9-EFC6-4213-8993-E4937326F79E}" destId="{A6B9545C-BA72-4FE3-94AA-6C71626F941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EEC13A7-3FFC-418A-AE94-E1460BCDFB10}" type="doc">
      <dgm:prSet loTypeId="urn:microsoft.com/office/officeart/2008/layout/IncreasingCircleProcess" loCatId="list" qsTypeId="urn:microsoft.com/office/officeart/2005/8/quickstyle/simple1" qsCatId="simple" csTypeId="urn:microsoft.com/office/officeart/2005/8/colors/accent6_4" csCatId="accent6" phldr="1"/>
      <dgm:spPr/>
      <dgm:t>
        <a:bodyPr/>
        <a:lstStyle/>
        <a:p>
          <a:endParaRPr lang="da-DK"/>
        </a:p>
      </dgm:t>
    </dgm:pt>
    <dgm:pt modelId="{0F65DF1C-714A-40E5-BA03-F0C60FD3F502}">
      <dgm:prSet phldrT="[Tekst]"/>
      <dgm:spPr/>
      <dgm:t>
        <a:bodyPr/>
        <a:lstStyle/>
        <a:p>
          <a:r>
            <a:rPr lang="da-DK" dirty="0"/>
            <a:t>N</a:t>
          </a:r>
        </a:p>
      </dgm:t>
    </dgm:pt>
    <dgm:pt modelId="{A0BA3637-095C-4A04-9252-ACBD745C01D1}" type="parTrans" cxnId="{CBAB9E39-9D75-4E76-AB8B-6A2A1C0429DB}">
      <dgm:prSet/>
      <dgm:spPr/>
      <dgm:t>
        <a:bodyPr/>
        <a:lstStyle/>
        <a:p>
          <a:endParaRPr lang="da-DK"/>
        </a:p>
      </dgm:t>
    </dgm:pt>
    <dgm:pt modelId="{6E036DF2-2CA9-421E-9B0A-22F0D1D9E5F2}" type="sibTrans" cxnId="{CBAB9E39-9D75-4E76-AB8B-6A2A1C0429DB}">
      <dgm:prSet/>
      <dgm:spPr/>
      <dgm:t>
        <a:bodyPr/>
        <a:lstStyle/>
        <a:p>
          <a:endParaRPr lang="da-DK"/>
        </a:p>
      </dgm:t>
    </dgm:pt>
    <dgm:pt modelId="{B3AB94EE-44B7-47BE-BE42-E608632A95A1}">
      <dgm:prSet phldrT="[Tekst]"/>
      <dgm:spPr/>
      <dgm:t>
        <a:bodyPr/>
        <a:lstStyle/>
        <a:p>
          <a:r>
            <a:rPr lang="da-DK" dirty="0"/>
            <a:t>206 kg</a:t>
          </a:r>
        </a:p>
      </dgm:t>
    </dgm:pt>
    <dgm:pt modelId="{3F867584-4AC6-45AE-BF8C-EF358FFCD290}" type="parTrans" cxnId="{EB572CCF-8C89-45FD-8106-FB682F5A7B9E}">
      <dgm:prSet/>
      <dgm:spPr/>
      <dgm:t>
        <a:bodyPr/>
        <a:lstStyle/>
        <a:p>
          <a:endParaRPr lang="da-DK"/>
        </a:p>
      </dgm:t>
    </dgm:pt>
    <dgm:pt modelId="{C93D0963-7986-49B9-96EB-BEC720496C14}" type="sibTrans" cxnId="{EB572CCF-8C89-45FD-8106-FB682F5A7B9E}">
      <dgm:prSet/>
      <dgm:spPr/>
      <dgm:t>
        <a:bodyPr/>
        <a:lstStyle/>
        <a:p>
          <a:endParaRPr lang="da-DK"/>
        </a:p>
      </dgm:t>
    </dgm:pt>
    <dgm:pt modelId="{A78BE9DD-3113-4943-AC46-D89A8E38DFCA}">
      <dgm:prSet phldrT="[Tekst]"/>
      <dgm:spPr/>
      <dgm:t>
        <a:bodyPr/>
        <a:lstStyle/>
        <a:p>
          <a:r>
            <a:rPr lang="da-DK" dirty="0"/>
            <a:t>P</a:t>
          </a:r>
        </a:p>
      </dgm:t>
    </dgm:pt>
    <dgm:pt modelId="{C9F6B559-1796-47E5-9A92-C26230498C10}" type="parTrans" cxnId="{4CBA1368-3B97-4FB6-958C-F258E5F4850B}">
      <dgm:prSet/>
      <dgm:spPr/>
      <dgm:t>
        <a:bodyPr/>
        <a:lstStyle/>
        <a:p>
          <a:endParaRPr lang="da-DK"/>
        </a:p>
      </dgm:t>
    </dgm:pt>
    <dgm:pt modelId="{ADAE3DC7-9A00-4384-8B06-8BEBE90185A2}" type="sibTrans" cxnId="{4CBA1368-3B97-4FB6-958C-F258E5F4850B}">
      <dgm:prSet/>
      <dgm:spPr/>
      <dgm:t>
        <a:bodyPr/>
        <a:lstStyle/>
        <a:p>
          <a:endParaRPr lang="da-DK"/>
        </a:p>
      </dgm:t>
    </dgm:pt>
    <dgm:pt modelId="{FF25C215-0769-4507-98C3-0609BD0EAABB}">
      <dgm:prSet phldrT="[Tekst]"/>
      <dgm:spPr/>
      <dgm:t>
        <a:bodyPr/>
        <a:lstStyle/>
        <a:p>
          <a:r>
            <a:rPr lang="da-DK" dirty="0"/>
            <a:t>21 kg</a:t>
          </a:r>
        </a:p>
      </dgm:t>
    </dgm:pt>
    <dgm:pt modelId="{0BD56B12-C3D5-4B64-823D-36CF906F0535}" type="parTrans" cxnId="{BD4473D8-8CCF-4060-B6B0-31A7EB4EFB4C}">
      <dgm:prSet/>
      <dgm:spPr/>
      <dgm:t>
        <a:bodyPr/>
        <a:lstStyle/>
        <a:p>
          <a:endParaRPr lang="da-DK"/>
        </a:p>
      </dgm:t>
    </dgm:pt>
    <dgm:pt modelId="{C338EE4A-7D53-4F43-B2AE-3FC778287843}" type="sibTrans" cxnId="{BD4473D8-8CCF-4060-B6B0-31A7EB4EFB4C}">
      <dgm:prSet/>
      <dgm:spPr/>
      <dgm:t>
        <a:bodyPr/>
        <a:lstStyle/>
        <a:p>
          <a:endParaRPr lang="da-DK"/>
        </a:p>
      </dgm:t>
    </dgm:pt>
    <dgm:pt modelId="{B1188615-8D4D-429E-B22D-BB8E829425D8}">
      <dgm:prSet phldrT="[Tekst]"/>
      <dgm:spPr/>
      <dgm:t>
        <a:bodyPr/>
        <a:lstStyle/>
        <a:p>
          <a:r>
            <a:rPr lang="da-DK" dirty="0"/>
            <a:t>K</a:t>
          </a:r>
        </a:p>
      </dgm:t>
    </dgm:pt>
    <dgm:pt modelId="{ACC08FC1-F5A9-4808-BB21-C7908498660F}" type="parTrans" cxnId="{82D9EE7C-0834-441A-A0FF-141D2D8C64BB}">
      <dgm:prSet/>
      <dgm:spPr/>
      <dgm:t>
        <a:bodyPr/>
        <a:lstStyle/>
        <a:p>
          <a:endParaRPr lang="da-DK"/>
        </a:p>
      </dgm:t>
    </dgm:pt>
    <dgm:pt modelId="{EF1F7EE2-D6BE-4AB2-918B-CBCF29A81158}" type="sibTrans" cxnId="{82D9EE7C-0834-441A-A0FF-141D2D8C64BB}">
      <dgm:prSet/>
      <dgm:spPr/>
      <dgm:t>
        <a:bodyPr/>
        <a:lstStyle/>
        <a:p>
          <a:endParaRPr lang="da-DK"/>
        </a:p>
      </dgm:t>
    </dgm:pt>
    <dgm:pt modelId="{360667CE-E478-4973-A03C-19253A53BFC3}">
      <dgm:prSet phldrT="[Tekst]"/>
      <dgm:spPr/>
      <dgm:t>
        <a:bodyPr/>
        <a:lstStyle/>
        <a:p>
          <a:r>
            <a:rPr lang="da-DK" dirty="0"/>
            <a:t>Mg</a:t>
          </a:r>
        </a:p>
      </dgm:t>
    </dgm:pt>
    <dgm:pt modelId="{3932D70E-2E57-4B63-8B87-080D21943FFF}" type="parTrans" cxnId="{8B30FE85-C70A-448C-8D8C-3703D5ECD360}">
      <dgm:prSet/>
      <dgm:spPr/>
      <dgm:t>
        <a:bodyPr/>
        <a:lstStyle/>
        <a:p>
          <a:endParaRPr lang="da-DK"/>
        </a:p>
      </dgm:t>
    </dgm:pt>
    <dgm:pt modelId="{C693B676-1BCD-446E-8ED4-E8227C811E21}" type="sibTrans" cxnId="{8B30FE85-C70A-448C-8D8C-3703D5ECD360}">
      <dgm:prSet/>
      <dgm:spPr/>
      <dgm:t>
        <a:bodyPr/>
        <a:lstStyle/>
        <a:p>
          <a:endParaRPr lang="da-DK"/>
        </a:p>
      </dgm:t>
    </dgm:pt>
    <dgm:pt modelId="{72AECD18-DE48-4C76-AD29-D433156DD797}">
      <dgm:prSet phldrT="[Tekst]"/>
      <dgm:spPr/>
      <dgm:t>
        <a:bodyPr/>
        <a:lstStyle/>
        <a:p>
          <a:r>
            <a:rPr lang="da-DK" dirty="0"/>
            <a:t>42 kg</a:t>
          </a:r>
        </a:p>
      </dgm:t>
    </dgm:pt>
    <dgm:pt modelId="{E672E28B-5421-4B0F-ACEC-C04B8CC3654A}" type="parTrans" cxnId="{6AC26852-FB0C-4123-AAD4-627808E307AB}">
      <dgm:prSet/>
      <dgm:spPr/>
      <dgm:t>
        <a:bodyPr/>
        <a:lstStyle/>
        <a:p>
          <a:endParaRPr lang="da-DK"/>
        </a:p>
      </dgm:t>
    </dgm:pt>
    <dgm:pt modelId="{6431618E-E215-42FE-9F91-96E46852732E}" type="sibTrans" cxnId="{6AC26852-FB0C-4123-AAD4-627808E307AB}">
      <dgm:prSet/>
      <dgm:spPr/>
      <dgm:t>
        <a:bodyPr/>
        <a:lstStyle/>
        <a:p>
          <a:endParaRPr lang="da-DK"/>
        </a:p>
      </dgm:t>
    </dgm:pt>
    <dgm:pt modelId="{0FD41CEA-76E9-432D-A992-3B7129615877}">
      <dgm:prSet phldrT="[Tekst]"/>
      <dgm:spPr/>
      <dgm:t>
        <a:bodyPr/>
        <a:lstStyle/>
        <a:p>
          <a:r>
            <a:rPr lang="da-DK" dirty="0"/>
            <a:t>205 kg</a:t>
          </a:r>
        </a:p>
      </dgm:t>
    </dgm:pt>
    <dgm:pt modelId="{CA651F52-B4F6-4430-956F-611EF14D22E5}" type="parTrans" cxnId="{9B7494A2-3FEE-4A6C-AB17-AF604C94DDF4}">
      <dgm:prSet/>
      <dgm:spPr/>
      <dgm:t>
        <a:bodyPr/>
        <a:lstStyle/>
        <a:p>
          <a:endParaRPr lang="da-DK"/>
        </a:p>
      </dgm:t>
    </dgm:pt>
    <dgm:pt modelId="{862CCDED-45AF-4A8B-988E-B54AC7540823}" type="sibTrans" cxnId="{9B7494A2-3FEE-4A6C-AB17-AF604C94DDF4}">
      <dgm:prSet/>
      <dgm:spPr/>
      <dgm:t>
        <a:bodyPr/>
        <a:lstStyle/>
        <a:p>
          <a:endParaRPr lang="da-DK"/>
        </a:p>
      </dgm:t>
    </dgm:pt>
    <dgm:pt modelId="{73A7B357-383F-4CEC-AFDD-1116CBF5A151}" type="pres">
      <dgm:prSet presAssocID="{6EEC13A7-3FFC-418A-AE94-E1460BCDFB10}" presName="Name0" presStyleCnt="0">
        <dgm:presLayoutVars>
          <dgm:chMax val="7"/>
          <dgm:chPref val="7"/>
          <dgm:dir/>
          <dgm:animOne val="branch"/>
          <dgm:animLvl val="lvl"/>
        </dgm:presLayoutVars>
      </dgm:prSet>
      <dgm:spPr/>
    </dgm:pt>
    <dgm:pt modelId="{4750F5D1-BFF8-4B88-9856-60A9346FDF4E}" type="pres">
      <dgm:prSet presAssocID="{0F65DF1C-714A-40E5-BA03-F0C60FD3F502}" presName="composite" presStyleCnt="0"/>
      <dgm:spPr/>
    </dgm:pt>
    <dgm:pt modelId="{943F592C-82BA-4952-8975-06D089A87219}" type="pres">
      <dgm:prSet presAssocID="{0F65DF1C-714A-40E5-BA03-F0C60FD3F502}" presName="BackAccent" presStyleLbl="bgShp" presStyleIdx="0" presStyleCnt="4"/>
      <dgm:spPr/>
    </dgm:pt>
    <dgm:pt modelId="{2976DBF3-E56A-4896-B3AF-251A32294000}" type="pres">
      <dgm:prSet presAssocID="{0F65DF1C-714A-40E5-BA03-F0C60FD3F502}" presName="Accent" presStyleLbl="alignNode1" presStyleIdx="0" presStyleCnt="4"/>
      <dgm:spPr/>
    </dgm:pt>
    <dgm:pt modelId="{FD37A7F9-AD0E-4527-B6D0-657992D6EE89}" type="pres">
      <dgm:prSet presAssocID="{0F65DF1C-714A-40E5-BA03-F0C60FD3F502}" presName="Child" presStyleLbl="revTx" presStyleIdx="0" presStyleCnt="8">
        <dgm:presLayoutVars>
          <dgm:chMax val="0"/>
          <dgm:chPref val="0"/>
          <dgm:bulletEnabled val="1"/>
        </dgm:presLayoutVars>
      </dgm:prSet>
      <dgm:spPr/>
    </dgm:pt>
    <dgm:pt modelId="{5E89AE49-CC35-4AED-A9EC-13E73A094FDD}" type="pres">
      <dgm:prSet presAssocID="{0F65DF1C-714A-40E5-BA03-F0C60FD3F502}" presName="Parent" presStyleLbl="revTx" presStyleIdx="1" presStyleCnt="8">
        <dgm:presLayoutVars>
          <dgm:chMax val="1"/>
          <dgm:chPref val="1"/>
          <dgm:bulletEnabled val="1"/>
        </dgm:presLayoutVars>
      </dgm:prSet>
      <dgm:spPr/>
    </dgm:pt>
    <dgm:pt modelId="{7D1047D9-B406-44CC-A673-376B73F216B9}" type="pres">
      <dgm:prSet presAssocID="{6E036DF2-2CA9-421E-9B0A-22F0D1D9E5F2}" presName="sibTrans" presStyleCnt="0"/>
      <dgm:spPr/>
    </dgm:pt>
    <dgm:pt modelId="{C8A2419B-6136-48B6-80D4-18EB779B6DEC}" type="pres">
      <dgm:prSet presAssocID="{A78BE9DD-3113-4943-AC46-D89A8E38DFCA}" presName="composite" presStyleCnt="0"/>
      <dgm:spPr/>
    </dgm:pt>
    <dgm:pt modelId="{6ED47BA0-3F73-4C19-8BC9-513B96A7C40D}" type="pres">
      <dgm:prSet presAssocID="{A78BE9DD-3113-4943-AC46-D89A8E38DFCA}" presName="BackAccent" presStyleLbl="bgShp" presStyleIdx="1" presStyleCnt="4"/>
      <dgm:spPr/>
    </dgm:pt>
    <dgm:pt modelId="{102E7DBA-9116-43B7-BEBD-2E8A07D32411}" type="pres">
      <dgm:prSet presAssocID="{A78BE9DD-3113-4943-AC46-D89A8E38DFCA}" presName="Accent" presStyleLbl="alignNode1" presStyleIdx="1" presStyleCnt="4"/>
      <dgm:spPr/>
    </dgm:pt>
    <dgm:pt modelId="{CEF8FD3A-4C18-4FD7-A636-19C4F4124E50}" type="pres">
      <dgm:prSet presAssocID="{A78BE9DD-3113-4943-AC46-D89A8E38DFCA}" presName="Child" presStyleLbl="revTx" presStyleIdx="2" presStyleCnt="8">
        <dgm:presLayoutVars>
          <dgm:chMax val="0"/>
          <dgm:chPref val="0"/>
          <dgm:bulletEnabled val="1"/>
        </dgm:presLayoutVars>
      </dgm:prSet>
      <dgm:spPr/>
    </dgm:pt>
    <dgm:pt modelId="{18D5946C-703E-41D8-B4F2-981CE8CB9904}" type="pres">
      <dgm:prSet presAssocID="{A78BE9DD-3113-4943-AC46-D89A8E38DFCA}" presName="Parent" presStyleLbl="revTx" presStyleIdx="3" presStyleCnt="8">
        <dgm:presLayoutVars>
          <dgm:chMax val="1"/>
          <dgm:chPref val="1"/>
          <dgm:bulletEnabled val="1"/>
        </dgm:presLayoutVars>
      </dgm:prSet>
      <dgm:spPr/>
    </dgm:pt>
    <dgm:pt modelId="{3D857A37-2394-4B68-B071-8AEF1F54C5DF}" type="pres">
      <dgm:prSet presAssocID="{ADAE3DC7-9A00-4384-8B06-8BEBE90185A2}" presName="sibTrans" presStyleCnt="0"/>
      <dgm:spPr/>
    </dgm:pt>
    <dgm:pt modelId="{22F5D0D3-3C03-49AF-96B7-E6D341774AC3}" type="pres">
      <dgm:prSet presAssocID="{B1188615-8D4D-429E-B22D-BB8E829425D8}" presName="composite" presStyleCnt="0"/>
      <dgm:spPr/>
    </dgm:pt>
    <dgm:pt modelId="{3E6E457B-52FF-4B7A-8EF0-AF847E954617}" type="pres">
      <dgm:prSet presAssocID="{B1188615-8D4D-429E-B22D-BB8E829425D8}" presName="BackAccent" presStyleLbl="bgShp" presStyleIdx="2" presStyleCnt="4"/>
      <dgm:spPr/>
    </dgm:pt>
    <dgm:pt modelId="{1E0BB442-CB77-4AAA-A1CA-1628C8F680E1}" type="pres">
      <dgm:prSet presAssocID="{B1188615-8D4D-429E-B22D-BB8E829425D8}" presName="Accent" presStyleLbl="alignNode1" presStyleIdx="2" presStyleCnt="4"/>
      <dgm:spPr/>
    </dgm:pt>
    <dgm:pt modelId="{91951F48-D83E-4EE2-93CE-C1AA030B421F}" type="pres">
      <dgm:prSet presAssocID="{B1188615-8D4D-429E-B22D-BB8E829425D8}" presName="Child" presStyleLbl="revTx" presStyleIdx="4" presStyleCnt="8">
        <dgm:presLayoutVars>
          <dgm:chMax val="0"/>
          <dgm:chPref val="0"/>
          <dgm:bulletEnabled val="1"/>
        </dgm:presLayoutVars>
      </dgm:prSet>
      <dgm:spPr/>
    </dgm:pt>
    <dgm:pt modelId="{B331BD40-CF8A-40DB-828F-7551C6F697A3}" type="pres">
      <dgm:prSet presAssocID="{B1188615-8D4D-429E-B22D-BB8E829425D8}" presName="Parent" presStyleLbl="revTx" presStyleIdx="5" presStyleCnt="8">
        <dgm:presLayoutVars>
          <dgm:chMax val="1"/>
          <dgm:chPref val="1"/>
          <dgm:bulletEnabled val="1"/>
        </dgm:presLayoutVars>
      </dgm:prSet>
      <dgm:spPr/>
    </dgm:pt>
    <dgm:pt modelId="{290A6CBB-F66F-402D-AAF6-F36336ED2660}" type="pres">
      <dgm:prSet presAssocID="{EF1F7EE2-D6BE-4AB2-918B-CBCF29A81158}" presName="sibTrans" presStyleCnt="0"/>
      <dgm:spPr/>
    </dgm:pt>
    <dgm:pt modelId="{58164732-FA05-4079-B8FE-919BB835BCC3}" type="pres">
      <dgm:prSet presAssocID="{360667CE-E478-4973-A03C-19253A53BFC3}" presName="composite" presStyleCnt="0"/>
      <dgm:spPr/>
    </dgm:pt>
    <dgm:pt modelId="{A27F6B56-185D-4CFF-9A46-D38D94DB04A5}" type="pres">
      <dgm:prSet presAssocID="{360667CE-E478-4973-A03C-19253A53BFC3}" presName="BackAccent" presStyleLbl="bgShp" presStyleIdx="3" presStyleCnt="4"/>
      <dgm:spPr/>
    </dgm:pt>
    <dgm:pt modelId="{7066F200-3DED-4F35-A811-745C1CFE2F26}" type="pres">
      <dgm:prSet presAssocID="{360667CE-E478-4973-A03C-19253A53BFC3}" presName="Accent" presStyleLbl="alignNode1" presStyleIdx="3" presStyleCnt="4"/>
      <dgm:spPr/>
    </dgm:pt>
    <dgm:pt modelId="{2AE49B4B-8A9A-4C23-993F-98FC8394F13F}" type="pres">
      <dgm:prSet presAssocID="{360667CE-E478-4973-A03C-19253A53BFC3}" presName="Child" presStyleLbl="revTx" presStyleIdx="6" presStyleCnt="8">
        <dgm:presLayoutVars>
          <dgm:chMax val="0"/>
          <dgm:chPref val="0"/>
          <dgm:bulletEnabled val="1"/>
        </dgm:presLayoutVars>
      </dgm:prSet>
      <dgm:spPr/>
    </dgm:pt>
    <dgm:pt modelId="{CBAD843B-BB81-4D91-A08F-B07AE75EF8A4}" type="pres">
      <dgm:prSet presAssocID="{360667CE-E478-4973-A03C-19253A53BFC3}" presName="Parent" presStyleLbl="revTx" presStyleIdx="7" presStyleCnt="8">
        <dgm:presLayoutVars>
          <dgm:chMax val="1"/>
          <dgm:chPref val="1"/>
          <dgm:bulletEnabled val="1"/>
        </dgm:presLayoutVars>
      </dgm:prSet>
      <dgm:spPr/>
    </dgm:pt>
  </dgm:ptLst>
  <dgm:cxnLst>
    <dgm:cxn modelId="{DBF6BB17-D01F-4839-9233-E0A6E907A48E}" type="presOf" srcId="{FF25C215-0769-4507-98C3-0609BD0EAABB}" destId="{CEF8FD3A-4C18-4FD7-A636-19C4F4124E50}" srcOrd="0" destOrd="0" presId="urn:microsoft.com/office/officeart/2008/layout/IncreasingCircleProcess"/>
    <dgm:cxn modelId="{5CB61427-38A1-44A7-A6C3-3674C68D27C2}" type="presOf" srcId="{A78BE9DD-3113-4943-AC46-D89A8E38DFCA}" destId="{18D5946C-703E-41D8-B4F2-981CE8CB9904}" srcOrd="0" destOrd="0" presId="urn:microsoft.com/office/officeart/2008/layout/IncreasingCircleProcess"/>
    <dgm:cxn modelId="{CBAB9E39-9D75-4E76-AB8B-6A2A1C0429DB}" srcId="{6EEC13A7-3FFC-418A-AE94-E1460BCDFB10}" destId="{0F65DF1C-714A-40E5-BA03-F0C60FD3F502}" srcOrd="0" destOrd="0" parTransId="{A0BA3637-095C-4A04-9252-ACBD745C01D1}" sibTransId="{6E036DF2-2CA9-421E-9B0A-22F0D1D9E5F2}"/>
    <dgm:cxn modelId="{D0914C3E-3C92-4327-B159-B90F69DFB504}" type="presOf" srcId="{B3AB94EE-44B7-47BE-BE42-E608632A95A1}" destId="{FD37A7F9-AD0E-4527-B6D0-657992D6EE89}" srcOrd="0" destOrd="0" presId="urn:microsoft.com/office/officeart/2008/layout/IncreasingCircleProcess"/>
    <dgm:cxn modelId="{4CBA1368-3B97-4FB6-958C-F258E5F4850B}" srcId="{6EEC13A7-3FFC-418A-AE94-E1460BCDFB10}" destId="{A78BE9DD-3113-4943-AC46-D89A8E38DFCA}" srcOrd="1" destOrd="0" parTransId="{C9F6B559-1796-47E5-9A92-C26230498C10}" sibTransId="{ADAE3DC7-9A00-4384-8B06-8BEBE90185A2}"/>
    <dgm:cxn modelId="{95110C4A-0BC3-4BBF-BD45-F8F72CED9DBB}" type="presOf" srcId="{0FD41CEA-76E9-432D-A992-3B7129615877}" destId="{91951F48-D83E-4EE2-93CE-C1AA030B421F}" srcOrd="0" destOrd="0" presId="urn:microsoft.com/office/officeart/2008/layout/IncreasingCircleProcess"/>
    <dgm:cxn modelId="{84130A6B-14D9-469F-BAEB-83B9D14C6DAE}" type="presOf" srcId="{360667CE-E478-4973-A03C-19253A53BFC3}" destId="{CBAD843B-BB81-4D91-A08F-B07AE75EF8A4}" srcOrd="0" destOrd="0" presId="urn:microsoft.com/office/officeart/2008/layout/IncreasingCircleProcess"/>
    <dgm:cxn modelId="{44702D6D-D475-4614-98A6-8A91591B3365}" type="presOf" srcId="{72AECD18-DE48-4C76-AD29-D433156DD797}" destId="{2AE49B4B-8A9A-4C23-993F-98FC8394F13F}" srcOrd="0" destOrd="0" presId="urn:microsoft.com/office/officeart/2008/layout/IncreasingCircleProcess"/>
    <dgm:cxn modelId="{6AC26852-FB0C-4123-AAD4-627808E307AB}" srcId="{360667CE-E478-4973-A03C-19253A53BFC3}" destId="{72AECD18-DE48-4C76-AD29-D433156DD797}" srcOrd="0" destOrd="0" parTransId="{E672E28B-5421-4B0F-ACEC-C04B8CC3654A}" sibTransId="{6431618E-E215-42FE-9F91-96E46852732E}"/>
    <dgm:cxn modelId="{82D9EE7C-0834-441A-A0FF-141D2D8C64BB}" srcId="{6EEC13A7-3FFC-418A-AE94-E1460BCDFB10}" destId="{B1188615-8D4D-429E-B22D-BB8E829425D8}" srcOrd="2" destOrd="0" parTransId="{ACC08FC1-F5A9-4808-BB21-C7908498660F}" sibTransId="{EF1F7EE2-D6BE-4AB2-918B-CBCF29A81158}"/>
    <dgm:cxn modelId="{8B30FE85-C70A-448C-8D8C-3703D5ECD360}" srcId="{6EEC13A7-3FFC-418A-AE94-E1460BCDFB10}" destId="{360667CE-E478-4973-A03C-19253A53BFC3}" srcOrd="3" destOrd="0" parTransId="{3932D70E-2E57-4B63-8B87-080D21943FFF}" sibTransId="{C693B676-1BCD-446E-8ED4-E8227C811E21}"/>
    <dgm:cxn modelId="{9B7494A2-3FEE-4A6C-AB17-AF604C94DDF4}" srcId="{B1188615-8D4D-429E-B22D-BB8E829425D8}" destId="{0FD41CEA-76E9-432D-A992-3B7129615877}" srcOrd="0" destOrd="0" parTransId="{CA651F52-B4F6-4430-956F-611EF14D22E5}" sibTransId="{862CCDED-45AF-4A8B-988E-B54AC7540823}"/>
    <dgm:cxn modelId="{EB572CCF-8C89-45FD-8106-FB682F5A7B9E}" srcId="{0F65DF1C-714A-40E5-BA03-F0C60FD3F502}" destId="{B3AB94EE-44B7-47BE-BE42-E608632A95A1}" srcOrd="0" destOrd="0" parTransId="{3F867584-4AC6-45AE-BF8C-EF358FFCD290}" sibTransId="{C93D0963-7986-49B9-96EB-BEC720496C14}"/>
    <dgm:cxn modelId="{BD4473D8-8CCF-4060-B6B0-31A7EB4EFB4C}" srcId="{A78BE9DD-3113-4943-AC46-D89A8E38DFCA}" destId="{FF25C215-0769-4507-98C3-0609BD0EAABB}" srcOrd="0" destOrd="0" parTransId="{0BD56B12-C3D5-4B64-823D-36CF906F0535}" sibTransId="{C338EE4A-7D53-4F43-B2AE-3FC778287843}"/>
    <dgm:cxn modelId="{D11C2ADB-527D-43C5-803A-43C43F8CF453}" type="presOf" srcId="{6EEC13A7-3FFC-418A-AE94-E1460BCDFB10}" destId="{73A7B357-383F-4CEC-AFDD-1116CBF5A151}" srcOrd="0" destOrd="0" presId="urn:microsoft.com/office/officeart/2008/layout/IncreasingCircleProcess"/>
    <dgm:cxn modelId="{82B0BCEA-4252-4FF9-B1BD-67476EB13774}" type="presOf" srcId="{0F65DF1C-714A-40E5-BA03-F0C60FD3F502}" destId="{5E89AE49-CC35-4AED-A9EC-13E73A094FDD}" srcOrd="0" destOrd="0" presId="urn:microsoft.com/office/officeart/2008/layout/IncreasingCircleProcess"/>
    <dgm:cxn modelId="{802D44F1-670E-4CCF-8B39-FF005E051FAA}" type="presOf" srcId="{B1188615-8D4D-429E-B22D-BB8E829425D8}" destId="{B331BD40-CF8A-40DB-828F-7551C6F697A3}" srcOrd="0" destOrd="0" presId="urn:microsoft.com/office/officeart/2008/layout/IncreasingCircleProcess"/>
    <dgm:cxn modelId="{DCEFF517-15C8-436B-83DE-A8087526BB95}" type="presParOf" srcId="{73A7B357-383F-4CEC-AFDD-1116CBF5A151}" destId="{4750F5D1-BFF8-4B88-9856-60A9346FDF4E}" srcOrd="0" destOrd="0" presId="urn:microsoft.com/office/officeart/2008/layout/IncreasingCircleProcess"/>
    <dgm:cxn modelId="{B61E0857-2312-468B-A510-9652C116539B}" type="presParOf" srcId="{4750F5D1-BFF8-4B88-9856-60A9346FDF4E}" destId="{943F592C-82BA-4952-8975-06D089A87219}" srcOrd="0" destOrd="0" presId="urn:microsoft.com/office/officeart/2008/layout/IncreasingCircleProcess"/>
    <dgm:cxn modelId="{9320AB19-02CA-4D4A-A236-E92E7E8E5540}" type="presParOf" srcId="{4750F5D1-BFF8-4B88-9856-60A9346FDF4E}" destId="{2976DBF3-E56A-4896-B3AF-251A32294000}" srcOrd="1" destOrd="0" presId="urn:microsoft.com/office/officeart/2008/layout/IncreasingCircleProcess"/>
    <dgm:cxn modelId="{359A3DF1-46B3-4992-926B-4943F340894C}" type="presParOf" srcId="{4750F5D1-BFF8-4B88-9856-60A9346FDF4E}" destId="{FD37A7F9-AD0E-4527-B6D0-657992D6EE89}" srcOrd="2" destOrd="0" presId="urn:microsoft.com/office/officeart/2008/layout/IncreasingCircleProcess"/>
    <dgm:cxn modelId="{BA3443B3-B5AD-49A5-B335-8C74F6342E51}" type="presParOf" srcId="{4750F5D1-BFF8-4B88-9856-60A9346FDF4E}" destId="{5E89AE49-CC35-4AED-A9EC-13E73A094FDD}" srcOrd="3" destOrd="0" presId="urn:microsoft.com/office/officeart/2008/layout/IncreasingCircleProcess"/>
    <dgm:cxn modelId="{1F55F06E-3D3E-4056-B02E-3C122DA89986}" type="presParOf" srcId="{73A7B357-383F-4CEC-AFDD-1116CBF5A151}" destId="{7D1047D9-B406-44CC-A673-376B73F216B9}" srcOrd="1" destOrd="0" presId="urn:microsoft.com/office/officeart/2008/layout/IncreasingCircleProcess"/>
    <dgm:cxn modelId="{1F05E606-1245-4281-AC4D-3A39275D4273}" type="presParOf" srcId="{73A7B357-383F-4CEC-AFDD-1116CBF5A151}" destId="{C8A2419B-6136-48B6-80D4-18EB779B6DEC}" srcOrd="2" destOrd="0" presId="urn:microsoft.com/office/officeart/2008/layout/IncreasingCircleProcess"/>
    <dgm:cxn modelId="{6B08D4EB-E6E3-4B04-B239-EB2E927927CB}" type="presParOf" srcId="{C8A2419B-6136-48B6-80D4-18EB779B6DEC}" destId="{6ED47BA0-3F73-4C19-8BC9-513B96A7C40D}" srcOrd="0" destOrd="0" presId="urn:microsoft.com/office/officeart/2008/layout/IncreasingCircleProcess"/>
    <dgm:cxn modelId="{CED70ED4-2964-4096-B056-03732133707E}" type="presParOf" srcId="{C8A2419B-6136-48B6-80D4-18EB779B6DEC}" destId="{102E7DBA-9116-43B7-BEBD-2E8A07D32411}" srcOrd="1" destOrd="0" presId="urn:microsoft.com/office/officeart/2008/layout/IncreasingCircleProcess"/>
    <dgm:cxn modelId="{8A7D215B-5877-4032-8CF2-F364C763F4C9}" type="presParOf" srcId="{C8A2419B-6136-48B6-80D4-18EB779B6DEC}" destId="{CEF8FD3A-4C18-4FD7-A636-19C4F4124E50}" srcOrd="2" destOrd="0" presId="urn:microsoft.com/office/officeart/2008/layout/IncreasingCircleProcess"/>
    <dgm:cxn modelId="{777753BE-B8D6-4E36-B153-F01AC3D75FF8}" type="presParOf" srcId="{C8A2419B-6136-48B6-80D4-18EB779B6DEC}" destId="{18D5946C-703E-41D8-B4F2-981CE8CB9904}" srcOrd="3" destOrd="0" presId="urn:microsoft.com/office/officeart/2008/layout/IncreasingCircleProcess"/>
    <dgm:cxn modelId="{CB994A1A-6132-4018-86E6-92348D1B5A17}" type="presParOf" srcId="{73A7B357-383F-4CEC-AFDD-1116CBF5A151}" destId="{3D857A37-2394-4B68-B071-8AEF1F54C5DF}" srcOrd="3" destOrd="0" presId="urn:microsoft.com/office/officeart/2008/layout/IncreasingCircleProcess"/>
    <dgm:cxn modelId="{6DDC3285-568F-4B07-A45A-B37B07FE3469}" type="presParOf" srcId="{73A7B357-383F-4CEC-AFDD-1116CBF5A151}" destId="{22F5D0D3-3C03-49AF-96B7-E6D341774AC3}" srcOrd="4" destOrd="0" presId="urn:microsoft.com/office/officeart/2008/layout/IncreasingCircleProcess"/>
    <dgm:cxn modelId="{B6FFBD97-A641-47BB-98A9-D351021A649E}" type="presParOf" srcId="{22F5D0D3-3C03-49AF-96B7-E6D341774AC3}" destId="{3E6E457B-52FF-4B7A-8EF0-AF847E954617}" srcOrd="0" destOrd="0" presId="urn:microsoft.com/office/officeart/2008/layout/IncreasingCircleProcess"/>
    <dgm:cxn modelId="{A6D524C1-0302-4739-9B73-1AD929D51279}" type="presParOf" srcId="{22F5D0D3-3C03-49AF-96B7-E6D341774AC3}" destId="{1E0BB442-CB77-4AAA-A1CA-1628C8F680E1}" srcOrd="1" destOrd="0" presId="urn:microsoft.com/office/officeart/2008/layout/IncreasingCircleProcess"/>
    <dgm:cxn modelId="{E4D0316A-1D94-44DE-A85C-847B2BC555D8}" type="presParOf" srcId="{22F5D0D3-3C03-49AF-96B7-E6D341774AC3}" destId="{91951F48-D83E-4EE2-93CE-C1AA030B421F}" srcOrd="2" destOrd="0" presId="urn:microsoft.com/office/officeart/2008/layout/IncreasingCircleProcess"/>
    <dgm:cxn modelId="{F30B3A96-3504-4ABD-967E-A235F986C97D}" type="presParOf" srcId="{22F5D0D3-3C03-49AF-96B7-E6D341774AC3}" destId="{B331BD40-CF8A-40DB-828F-7551C6F697A3}" srcOrd="3" destOrd="0" presId="urn:microsoft.com/office/officeart/2008/layout/IncreasingCircleProcess"/>
    <dgm:cxn modelId="{26FDED59-3883-402F-8A55-4142FD93B67A}" type="presParOf" srcId="{73A7B357-383F-4CEC-AFDD-1116CBF5A151}" destId="{290A6CBB-F66F-402D-AAF6-F36336ED2660}" srcOrd="5" destOrd="0" presId="urn:microsoft.com/office/officeart/2008/layout/IncreasingCircleProcess"/>
    <dgm:cxn modelId="{8CB32DE2-6660-4D95-8618-E6A8F3816A45}" type="presParOf" srcId="{73A7B357-383F-4CEC-AFDD-1116CBF5A151}" destId="{58164732-FA05-4079-B8FE-919BB835BCC3}" srcOrd="6" destOrd="0" presId="urn:microsoft.com/office/officeart/2008/layout/IncreasingCircleProcess"/>
    <dgm:cxn modelId="{A7DF7F28-D32B-459D-AC9D-37C6284BEEB8}" type="presParOf" srcId="{58164732-FA05-4079-B8FE-919BB835BCC3}" destId="{A27F6B56-185D-4CFF-9A46-D38D94DB04A5}" srcOrd="0" destOrd="0" presId="urn:microsoft.com/office/officeart/2008/layout/IncreasingCircleProcess"/>
    <dgm:cxn modelId="{691F1787-33D8-4F8A-911F-421AD4A9716F}" type="presParOf" srcId="{58164732-FA05-4079-B8FE-919BB835BCC3}" destId="{7066F200-3DED-4F35-A811-745C1CFE2F26}" srcOrd="1" destOrd="0" presId="urn:microsoft.com/office/officeart/2008/layout/IncreasingCircleProcess"/>
    <dgm:cxn modelId="{BB7D77C3-AA01-4579-947E-F558FCE6DA00}" type="presParOf" srcId="{58164732-FA05-4079-B8FE-919BB835BCC3}" destId="{2AE49B4B-8A9A-4C23-993F-98FC8394F13F}" srcOrd="2" destOrd="0" presId="urn:microsoft.com/office/officeart/2008/layout/IncreasingCircleProcess"/>
    <dgm:cxn modelId="{7891F44A-5CCD-4180-B2EA-FC9C9D9B83E4}" type="presParOf" srcId="{58164732-FA05-4079-B8FE-919BB835BCC3}" destId="{CBAD843B-BB81-4D91-A08F-B07AE75EF8A4}" srcOrd="3" destOrd="0" presId="urn:microsoft.com/office/officeart/2008/layout/IncreasingCircle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EF82D13-2350-43BF-AB16-E6666487E20D}" type="doc">
      <dgm:prSet loTypeId="urn:microsoft.com/office/officeart/2008/layout/IncreasingCircleProcess" loCatId="list" qsTypeId="urn:microsoft.com/office/officeart/2005/8/quickstyle/simple1" qsCatId="simple" csTypeId="urn:microsoft.com/office/officeart/2005/8/colors/accent6_4" csCatId="accent6" phldr="1"/>
      <dgm:spPr/>
      <dgm:t>
        <a:bodyPr/>
        <a:lstStyle/>
        <a:p>
          <a:endParaRPr lang="da-DK"/>
        </a:p>
      </dgm:t>
    </dgm:pt>
    <dgm:pt modelId="{C88679EB-CA10-4CB2-9CD8-FE0AA3859312}">
      <dgm:prSet phldrT="[Tekst]"/>
      <dgm:spPr/>
      <dgm:t>
        <a:bodyPr/>
        <a:lstStyle/>
        <a:p>
          <a:r>
            <a:rPr lang="da-DK" dirty="0"/>
            <a:t>N</a:t>
          </a:r>
        </a:p>
      </dgm:t>
    </dgm:pt>
    <dgm:pt modelId="{1B73D35E-8F0B-409E-BD16-C3542F8226EC}" type="parTrans" cxnId="{5ACEACF4-71AA-4BA6-812D-698EDC66E252}">
      <dgm:prSet/>
      <dgm:spPr/>
      <dgm:t>
        <a:bodyPr/>
        <a:lstStyle/>
        <a:p>
          <a:endParaRPr lang="da-DK"/>
        </a:p>
      </dgm:t>
    </dgm:pt>
    <dgm:pt modelId="{9A49167F-A57F-4484-BA5D-20982BC6662D}" type="sibTrans" cxnId="{5ACEACF4-71AA-4BA6-812D-698EDC66E252}">
      <dgm:prSet/>
      <dgm:spPr/>
      <dgm:t>
        <a:bodyPr/>
        <a:lstStyle/>
        <a:p>
          <a:endParaRPr lang="da-DK"/>
        </a:p>
      </dgm:t>
    </dgm:pt>
    <dgm:pt modelId="{FA76A10F-400A-4DFF-B9E4-653A9C9A4D1C}">
      <dgm:prSet phldrT="[Tekst]"/>
      <dgm:spPr/>
      <dgm:t>
        <a:bodyPr/>
        <a:lstStyle/>
        <a:p>
          <a:r>
            <a:rPr lang="da-DK" dirty="0"/>
            <a:t>202 kg</a:t>
          </a:r>
        </a:p>
      </dgm:t>
    </dgm:pt>
    <dgm:pt modelId="{FE7819F3-6C52-4770-8570-F4305540997C}" type="parTrans" cxnId="{3662D464-E07A-4AC2-B38C-ECA3E3BD534E}">
      <dgm:prSet/>
      <dgm:spPr/>
      <dgm:t>
        <a:bodyPr/>
        <a:lstStyle/>
        <a:p>
          <a:endParaRPr lang="da-DK"/>
        </a:p>
      </dgm:t>
    </dgm:pt>
    <dgm:pt modelId="{A565AF3B-C75E-4928-9ADD-3BD862867ACE}" type="sibTrans" cxnId="{3662D464-E07A-4AC2-B38C-ECA3E3BD534E}">
      <dgm:prSet/>
      <dgm:spPr/>
      <dgm:t>
        <a:bodyPr/>
        <a:lstStyle/>
        <a:p>
          <a:endParaRPr lang="da-DK"/>
        </a:p>
      </dgm:t>
    </dgm:pt>
    <dgm:pt modelId="{58BCDE09-7AD9-4861-8789-F93BDEBE7AA5}">
      <dgm:prSet phldrT="[Tekst]"/>
      <dgm:spPr/>
      <dgm:t>
        <a:bodyPr/>
        <a:lstStyle/>
        <a:p>
          <a:r>
            <a:rPr lang="da-DK" dirty="0"/>
            <a:t>P</a:t>
          </a:r>
        </a:p>
      </dgm:t>
    </dgm:pt>
    <dgm:pt modelId="{98A6EF0B-E09C-4EB2-8FBE-289435FA79B6}" type="parTrans" cxnId="{2E47C832-3541-44BC-AFC5-8F1DECE7A05B}">
      <dgm:prSet/>
      <dgm:spPr/>
      <dgm:t>
        <a:bodyPr/>
        <a:lstStyle/>
        <a:p>
          <a:endParaRPr lang="da-DK"/>
        </a:p>
      </dgm:t>
    </dgm:pt>
    <dgm:pt modelId="{81744EFF-5A12-46C6-970F-514664DE1430}" type="sibTrans" cxnId="{2E47C832-3541-44BC-AFC5-8F1DECE7A05B}">
      <dgm:prSet/>
      <dgm:spPr/>
      <dgm:t>
        <a:bodyPr/>
        <a:lstStyle/>
        <a:p>
          <a:endParaRPr lang="da-DK"/>
        </a:p>
      </dgm:t>
    </dgm:pt>
    <dgm:pt modelId="{C293D479-B60A-4091-AE48-6BD019C43460}">
      <dgm:prSet phldrT="[Tekst]"/>
      <dgm:spPr/>
      <dgm:t>
        <a:bodyPr/>
        <a:lstStyle/>
        <a:p>
          <a:r>
            <a:rPr lang="da-DK" dirty="0"/>
            <a:t>24 kg</a:t>
          </a:r>
        </a:p>
      </dgm:t>
    </dgm:pt>
    <dgm:pt modelId="{1F558B6B-F81B-4545-A348-5CB6BD6A7C3B}" type="parTrans" cxnId="{E3FE3E12-9D8C-4695-B68A-3B85D563E2A7}">
      <dgm:prSet/>
      <dgm:spPr/>
      <dgm:t>
        <a:bodyPr/>
        <a:lstStyle/>
        <a:p>
          <a:endParaRPr lang="da-DK"/>
        </a:p>
      </dgm:t>
    </dgm:pt>
    <dgm:pt modelId="{BFAB9796-F45E-40E5-9DB9-37652246D540}" type="sibTrans" cxnId="{E3FE3E12-9D8C-4695-B68A-3B85D563E2A7}">
      <dgm:prSet/>
      <dgm:spPr/>
      <dgm:t>
        <a:bodyPr/>
        <a:lstStyle/>
        <a:p>
          <a:endParaRPr lang="da-DK"/>
        </a:p>
      </dgm:t>
    </dgm:pt>
    <dgm:pt modelId="{E4BE808B-FEF7-4207-99F3-081D80CBC47A}">
      <dgm:prSet phldrT="[Tekst]"/>
      <dgm:spPr/>
      <dgm:t>
        <a:bodyPr/>
        <a:lstStyle/>
        <a:p>
          <a:r>
            <a:rPr lang="da-DK" dirty="0"/>
            <a:t>K</a:t>
          </a:r>
        </a:p>
      </dgm:t>
    </dgm:pt>
    <dgm:pt modelId="{94B7A28E-2E08-446E-B4B0-EE239DB55750}" type="parTrans" cxnId="{D3BE3B01-80A4-4414-B5AC-D6FC7C7883E3}">
      <dgm:prSet/>
      <dgm:spPr/>
      <dgm:t>
        <a:bodyPr/>
        <a:lstStyle/>
        <a:p>
          <a:endParaRPr lang="da-DK"/>
        </a:p>
      </dgm:t>
    </dgm:pt>
    <dgm:pt modelId="{0BBC663E-7F5D-451D-A71E-1BAF405C25EE}" type="sibTrans" cxnId="{D3BE3B01-80A4-4414-B5AC-D6FC7C7883E3}">
      <dgm:prSet/>
      <dgm:spPr/>
      <dgm:t>
        <a:bodyPr/>
        <a:lstStyle/>
        <a:p>
          <a:endParaRPr lang="da-DK"/>
        </a:p>
      </dgm:t>
    </dgm:pt>
    <dgm:pt modelId="{F11AF41A-52D7-4662-89D0-51A30799723A}">
      <dgm:prSet phldrT="[Tekst]"/>
      <dgm:spPr/>
      <dgm:t>
        <a:bodyPr/>
        <a:lstStyle/>
        <a:p>
          <a:r>
            <a:rPr lang="da-DK" dirty="0"/>
            <a:t>204 kg</a:t>
          </a:r>
        </a:p>
      </dgm:t>
    </dgm:pt>
    <dgm:pt modelId="{4906A0FA-AFE8-4082-9BC7-9B36F0F7B59D}" type="parTrans" cxnId="{EBD4CB98-E170-4D57-A6CA-70ECEF3E9701}">
      <dgm:prSet/>
      <dgm:spPr/>
      <dgm:t>
        <a:bodyPr/>
        <a:lstStyle/>
        <a:p>
          <a:endParaRPr lang="da-DK"/>
        </a:p>
      </dgm:t>
    </dgm:pt>
    <dgm:pt modelId="{7328183D-C634-41E9-8778-CB1A9B3137D2}" type="sibTrans" cxnId="{EBD4CB98-E170-4D57-A6CA-70ECEF3E9701}">
      <dgm:prSet/>
      <dgm:spPr/>
      <dgm:t>
        <a:bodyPr/>
        <a:lstStyle/>
        <a:p>
          <a:endParaRPr lang="da-DK"/>
        </a:p>
      </dgm:t>
    </dgm:pt>
    <dgm:pt modelId="{A5B7FAF7-0270-4AD3-8C7C-F44B51AB1DBD}">
      <dgm:prSet phldrT="[Tekst]"/>
      <dgm:spPr/>
      <dgm:t>
        <a:bodyPr/>
        <a:lstStyle/>
        <a:p>
          <a:r>
            <a:rPr lang="da-DK" dirty="0"/>
            <a:t>19 kg</a:t>
          </a:r>
        </a:p>
      </dgm:t>
    </dgm:pt>
    <dgm:pt modelId="{D73FB4FF-E626-40D0-99C4-405DD197BF03}" type="parTrans" cxnId="{611B49C9-4636-4279-BA36-51AEF22A66FA}">
      <dgm:prSet/>
      <dgm:spPr/>
      <dgm:t>
        <a:bodyPr/>
        <a:lstStyle/>
        <a:p>
          <a:endParaRPr lang="da-DK"/>
        </a:p>
      </dgm:t>
    </dgm:pt>
    <dgm:pt modelId="{DF8ED71E-5C21-4CF8-8F57-A248278FE3E8}" type="sibTrans" cxnId="{611B49C9-4636-4279-BA36-51AEF22A66FA}">
      <dgm:prSet/>
      <dgm:spPr/>
      <dgm:t>
        <a:bodyPr/>
        <a:lstStyle/>
        <a:p>
          <a:endParaRPr lang="da-DK"/>
        </a:p>
      </dgm:t>
    </dgm:pt>
    <dgm:pt modelId="{0CDC8FBC-E665-4543-8162-941CB3417C37}">
      <dgm:prSet phldrT="[Tekst]"/>
      <dgm:spPr/>
      <dgm:t>
        <a:bodyPr/>
        <a:lstStyle/>
        <a:p>
          <a:r>
            <a:rPr lang="da-DK" dirty="0"/>
            <a:t>Mg</a:t>
          </a:r>
        </a:p>
      </dgm:t>
    </dgm:pt>
    <dgm:pt modelId="{C0412E76-120C-4CFE-BF23-09093A813F2F}" type="parTrans" cxnId="{2E21BA07-B6D7-4C2A-A7F1-9ACA120D5F69}">
      <dgm:prSet/>
      <dgm:spPr/>
      <dgm:t>
        <a:bodyPr/>
        <a:lstStyle/>
        <a:p>
          <a:endParaRPr lang="da-DK"/>
        </a:p>
      </dgm:t>
    </dgm:pt>
    <dgm:pt modelId="{39DBA08A-19AE-437C-9FC7-67CFF3056717}" type="sibTrans" cxnId="{2E21BA07-B6D7-4C2A-A7F1-9ACA120D5F69}">
      <dgm:prSet/>
      <dgm:spPr/>
      <dgm:t>
        <a:bodyPr/>
        <a:lstStyle/>
        <a:p>
          <a:endParaRPr lang="da-DK"/>
        </a:p>
      </dgm:t>
    </dgm:pt>
    <dgm:pt modelId="{23A389CA-FB03-4612-9520-BF9CF4D1BD4B}" type="pres">
      <dgm:prSet presAssocID="{1EF82D13-2350-43BF-AB16-E6666487E20D}" presName="Name0" presStyleCnt="0">
        <dgm:presLayoutVars>
          <dgm:chMax val="7"/>
          <dgm:chPref val="7"/>
          <dgm:dir/>
          <dgm:animOne val="branch"/>
          <dgm:animLvl val="lvl"/>
        </dgm:presLayoutVars>
      </dgm:prSet>
      <dgm:spPr/>
    </dgm:pt>
    <dgm:pt modelId="{35D2C9B3-48FA-4E1B-8C38-4B1FFB974FEE}" type="pres">
      <dgm:prSet presAssocID="{C88679EB-CA10-4CB2-9CD8-FE0AA3859312}" presName="composite" presStyleCnt="0"/>
      <dgm:spPr/>
    </dgm:pt>
    <dgm:pt modelId="{20174C5A-4235-44F4-BA66-A006D1544964}" type="pres">
      <dgm:prSet presAssocID="{C88679EB-CA10-4CB2-9CD8-FE0AA3859312}" presName="BackAccent" presStyleLbl="bgShp" presStyleIdx="0" presStyleCnt="4"/>
      <dgm:spPr/>
    </dgm:pt>
    <dgm:pt modelId="{366CDAD5-2707-4E88-B42D-E83E5FF71CAB}" type="pres">
      <dgm:prSet presAssocID="{C88679EB-CA10-4CB2-9CD8-FE0AA3859312}" presName="Accent" presStyleLbl="alignNode1" presStyleIdx="0" presStyleCnt="4"/>
      <dgm:spPr/>
    </dgm:pt>
    <dgm:pt modelId="{CDAAFC79-A1CE-4F99-99D8-13800CFDC619}" type="pres">
      <dgm:prSet presAssocID="{C88679EB-CA10-4CB2-9CD8-FE0AA3859312}" presName="Child" presStyleLbl="revTx" presStyleIdx="0" presStyleCnt="8">
        <dgm:presLayoutVars>
          <dgm:chMax val="0"/>
          <dgm:chPref val="0"/>
          <dgm:bulletEnabled val="1"/>
        </dgm:presLayoutVars>
      </dgm:prSet>
      <dgm:spPr/>
    </dgm:pt>
    <dgm:pt modelId="{59E0512C-32F9-47E5-8006-6B614D6BCDBE}" type="pres">
      <dgm:prSet presAssocID="{C88679EB-CA10-4CB2-9CD8-FE0AA3859312}" presName="Parent" presStyleLbl="revTx" presStyleIdx="1" presStyleCnt="8">
        <dgm:presLayoutVars>
          <dgm:chMax val="1"/>
          <dgm:chPref val="1"/>
          <dgm:bulletEnabled val="1"/>
        </dgm:presLayoutVars>
      </dgm:prSet>
      <dgm:spPr/>
    </dgm:pt>
    <dgm:pt modelId="{4059D262-A24D-43FA-AE38-8722E008DC9B}" type="pres">
      <dgm:prSet presAssocID="{9A49167F-A57F-4484-BA5D-20982BC6662D}" presName="sibTrans" presStyleCnt="0"/>
      <dgm:spPr/>
    </dgm:pt>
    <dgm:pt modelId="{B7A58441-2DB1-41AB-A7F7-CE015955829A}" type="pres">
      <dgm:prSet presAssocID="{58BCDE09-7AD9-4861-8789-F93BDEBE7AA5}" presName="composite" presStyleCnt="0"/>
      <dgm:spPr/>
    </dgm:pt>
    <dgm:pt modelId="{F0CE06EA-DBA1-4019-80AC-FD49716F4D00}" type="pres">
      <dgm:prSet presAssocID="{58BCDE09-7AD9-4861-8789-F93BDEBE7AA5}" presName="BackAccent" presStyleLbl="bgShp" presStyleIdx="1" presStyleCnt="4"/>
      <dgm:spPr/>
    </dgm:pt>
    <dgm:pt modelId="{05F8B2CD-5488-454E-BC37-0D9C580E1303}" type="pres">
      <dgm:prSet presAssocID="{58BCDE09-7AD9-4861-8789-F93BDEBE7AA5}" presName="Accent" presStyleLbl="alignNode1" presStyleIdx="1" presStyleCnt="4"/>
      <dgm:spPr/>
    </dgm:pt>
    <dgm:pt modelId="{5951F275-85F4-46BF-AE03-3C51298E826D}" type="pres">
      <dgm:prSet presAssocID="{58BCDE09-7AD9-4861-8789-F93BDEBE7AA5}" presName="Child" presStyleLbl="revTx" presStyleIdx="2" presStyleCnt="8">
        <dgm:presLayoutVars>
          <dgm:chMax val="0"/>
          <dgm:chPref val="0"/>
          <dgm:bulletEnabled val="1"/>
        </dgm:presLayoutVars>
      </dgm:prSet>
      <dgm:spPr/>
    </dgm:pt>
    <dgm:pt modelId="{4827E792-D9F7-41BD-94C1-532612005640}" type="pres">
      <dgm:prSet presAssocID="{58BCDE09-7AD9-4861-8789-F93BDEBE7AA5}" presName="Parent" presStyleLbl="revTx" presStyleIdx="3" presStyleCnt="8">
        <dgm:presLayoutVars>
          <dgm:chMax val="1"/>
          <dgm:chPref val="1"/>
          <dgm:bulletEnabled val="1"/>
        </dgm:presLayoutVars>
      </dgm:prSet>
      <dgm:spPr/>
    </dgm:pt>
    <dgm:pt modelId="{E1B3A2D9-C2A3-4BFC-92F7-4ECD616BECDD}" type="pres">
      <dgm:prSet presAssocID="{81744EFF-5A12-46C6-970F-514664DE1430}" presName="sibTrans" presStyleCnt="0"/>
      <dgm:spPr/>
    </dgm:pt>
    <dgm:pt modelId="{4C37A21B-BE30-484C-9961-691D3713D392}" type="pres">
      <dgm:prSet presAssocID="{E4BE808B-FEF7-4207-99F3-081D80CBC47A}" presName="composite" presStyleCnt="0"/>
      <dgm:spPr/>
    </dgm:pt>
    <dgm:pt modelId="{ABBF53D7-A06C-4FD2-86AA-B2019C2CDA06}" type="pres">
      <dgm:prSet presAssocID="{E4BE808B-FEF7-4207-99F3-081D80CBC47A}" presName="BackAccent" presStyleLbl="bgShp" presStyleIdx="2" presStyleCnt="4"/>
      <dgm:spPr/>
    </dgm:pt>
    <dgm:pt modelId="{ECB5E034-3469-46D5-A08B-8F643997FAC4}" type="pres">
      <dgm:prSet presAssocID="{E4BE808B-FEF7-4207-99F3-081D80CBC47A}" presName="Accent" presStyleLbl="alignNode1" presStyleIdx="2" presStyleCnt="4"/>
      <dgm:spPr/>
    </dgm:pt>
    <dgm:pt modelId="{6F66485C-0F4C-44FF-B13E-A716E49924C8}" type="pres">
      <dgm:prSet presAssocID="{E4BE808B-FEF7-4207-99F3-081D80CBC47A}" presName="Child" presStyleLbl="revTx" presStyleIdx="4" presStyleCnt="8">
        <dgm:presLayoutVars>
          <dgm:chMax val="0"/>
          <dgm:chPref val="0"/>
          <dgm:bulletEnabled val="1"/>
        </dgm:presLayoutVars>
      </dgm:prSet>
      <dgm:spPr/>
    </dgm:pt>
    <dgm:pt modelId="{4E3293AA-2A65-4AF9-AD5F-167FA3B8BAF1}" type="pres">
      <dgm:prSet presAssocID="{E4BE808B-FEF7-4207-99F3-081D80CBC47A}" presName="Parent" presStyleLbl="revTx" presStyleIdx="5" presStyleCnt="8">
        <dgm:presLayoutVars>
          <dgm:chMax val="1"/>
          <dgm:chPref val="1"/>
          <dgm:bulletEnabled val="1"/>
        </dgm:presLayoutVars>
      </dgm:prSet>
      <dgm:spPr/>
    </dgm:pt>
    <dgm:pt modelId="{4682BD59-CD10-4A27-8936-1EF7F030D08B}" type="pres">
      <dgm:prSet presAssocID="{0BBC663E-7F5D-451D-A71E-1BAF405C25EE}" presName="sibTrans" presStyleCnt="0"/>
      <dgm:spPr/>
    </dgm:pt>
    <dgm:pt modelId="{BFE9EA10-BA54-4EAD-9910-99551D96D820}" type="pres">
      <dgm:prSet presAssocID="{0CDC8FBC-E665-4543-8162-941CB3417C37}" presName="composite" presStyleCnt="0"/>
      <dgm:spPr/>
    </dgm:pt>
    <dgm:pt modelId="{F6D23978-2E77-4BB1-AC33-550AD4062896}" type="pres">
      <dgm:prSet presAssocID="{0CDC8FBC-E665-4543-8162-941CB3417C37}" presName="BackAccent" presStyleLbl="bgShp" presStyleIdx="3" presStyleCnt="4"/>
      <dgm:spPr/>
    </dgm:pt>
    <dgm:pt modelId="{8071BFC2-FFDC-4372-A524-9A42A2CF9E76}" type="pres">
      <dgm:prSet presAssocID="{0CDC8FBC-E665-4543-8162-941CB3417C37}" presName="Accent" presStyleLbl="alignNode1" presStyleIdx="3" presStyleCnt="4"/>
      <dgm:spPr/>
    </dgm:pt>
    <dgm:pt modelId="{A04FD2C8-5DCA-4698-A97A-1BCCD3D7466A}" type="pres">
      <dgm:prSet presAssocID="{0CDC8FBC-E665-4543-8162-941CB3417C37}" presName="Child" presStyleLbl="revTx" presStyleIdx="6" presStyleCnt="8">
        <dgm:presLayoutVars>
          <dgm:chMax val="0"/>
          <dgm:chPref val="0"/>
          <dgm:bulletEnabled val="1"/>
        </dgm:presLayoutVars>
      </dgm:prSet>
      <dgm:spPr/>
    </dgm:pt>
    <dgm:pt modelId="{AC194324-8194-4997-B326-2593DA275833}" type="pres">
      <dgm:prSet presAssocID="{0CDC8FBC-E665-4543-8162-941CB3417C37}" presName="Parent" presStyleLbl="revTx" presStyleIdx="7" presStyleCnt="8">
        <dgm:presLayoutVars>
          <dgm:chMax val="1"/>
          <dgm:chPref val="1"/>
          <dgm:bulletEnabled val="1"/>
        </dgm:presLayoutVars>
      </dgm:prSet>
      <dgm:spPr/>
    </dgm:pt>
  </dgm:ptLst>
  <dgm:cxnLst>
    <dgm:cxn modelId="{D3BE3B01-80A4-4414-B5AC-D6FC7C7883E3}" srcId="{1EF82D13-2350-43BF-AB16-E6666487E20D}" destId="{E4BE808B-FEF7-4207-99F3-081D80CBC47A}" srcOrd="2" destOrd="0" parTransId="{94B7A28E-2E08-446E-B4B0-EE239DB55750}" sibTransId="{0BBC663E-7F5D-451D-A71E-1BAF405C25EE}"/>
    <dgm:cxn modelId="{2E21BA07-B6D7-4C2A-A7F1-9ACA120D5F69}" srcId="{1EF82D13-2350-43BF-AB16-E6666487E20D}" destId="{0CDC8FBC-E665-4543-8162-941CB3417C37}" srcOrd="3" destOrd="0" parTransId="{C0412E76-120C-4CFE-BF23-09093A813F2F}" sibTransId="{39DBA08A-19AE-437C-9FC7-67CFF3056717}"/>
    <dgm:cxn modelId="{E3FE3E12-9D8C-4695-B68A-3B85D563E2A7}" srcId="{58BCDE09-7AD9-4861-8789-F93BDEBE7AA5}" destId="{C293D479-B60A-4091-AE48-6BD019C43460}" srcOrd="0" destOrd="0" parTransId="{1F558B6B-F81B-4545-A348-5CB6BD6A7C3B}" sibTransId="{BFAB9796-F45E-40E5-9DB9-37652246D540}"/>
    <dgm:cxn modelId="{CCF0B716-E17D-43C6-BC2F-F06E0C77F689}" type="presOf" srcId="{58BCDE09-7AD9-4861-8789-F93BDEBE7AA5}" destId="{4827E792-D9F7-41BD-94C1-532612005640}" srcOrd="0" destOrd="0" presId="urn:microsoft.com/office/officeart/2008/layout/IncreasingCircleProcess"/>
    <dgm:cxn modelId="{5436EE1D-5C71-4DF4-9984-9B27765235D7}" type="presOf" srcId="{E4BE808B-FEF7-4207-99F3-081D80CBC47A}" destId="{4E3293AA-2A65-4AF9-AD5F-167FA3B8BAF1}" srcOrd="0" destOrd="0" presId="urn:microsoft.com/office/officeart/2008/layout/IncreasingCircleProcess"/>
    <dgm:cxn modelId="{2E47C832-3541-44BC-AFC5-8F1DECE7A05B}" srcId="{1EF82D13-2350-43BF-AB16-E6666487E20D}" destId="{58BCDE09-7AD9-4861-8789-F93BDEBE7AA5}" srcOrd="1" destOrd="0" parTransId="{98A6EF0B-E09C-4EB2-8FBE-289435FA79B6}" sibTransId="{81744EFF-5A12-46C6-970F-514664DE1430}"/>
    <dgm:cxn modelId="{59693F3E-14A0-4FBA-9F2C-18DED31FCDA6}" type="presOf" srcId="{0CDC8FBC-E665-4543-8162-941CB3417C37}" destId="{AC194324-8194-4997-B326-2593DA275833}" srcOrd="0" destOrd="0" presId="urn:microsoft.com/office/officeart/2008/layout/IncreasingCircleProcess"/>
    <dgm:cxn modelId="{0895713E-7E92-485E-A672-2A4C0B976BB2}" type="presOf" srcId="{1EF82D13-2350-43BF-AB16-E6666487E20D}" destId="{23A389CA-FB03-4612-9520-BF9CF4D1BD4B}" srcOrd="0" destOrd="0" presId="urn:microsoft.com/office/officeart/2008/layout/IncreasingCircleProcess"/>
    <dgm:cxn modelId="{3662D464-E07A-4AC2-B38C-ECA3E3BD534E}" srcId="{C88679EB-CA10-4CB2-9CD8-FE0AA3859312}" destId="{FA76A10F-400A-4DFF-B9E4-653A9C9A4D1C}" srcOrd="0" destOrd="0" parTransId="{FE7819F3-6C52-4770-8570-F4305540997C}" sibTransId="{A565AF3B-C75E-4928-9ADD-3BD862867ACE}"/>
    <dgm:cxn modelId="{EDE86646-CD7F-4165-B955-1F055E3A9598}" type="presOf" srcId="{C88679EB-CA10-4CB2-9CD8-FE0AA3859312}" destId="{59E0512C-32F9-47E5-8006-6B614D6BCDBE}" srcOrd="0" destOrd="0" presId="urn:microsoft.com/office/officeart/2008/layout/IncreasingCircleProcess"/>
    <dgm:cxn modelId="{A1243D5A-5A98-440D-91F0-ADBE95AEC053}" type="presOf" srcId="{FA76A10F-400A-4DFF-B9E4-653A9C9A4D1C}" destId="{CDAAFC79-A1CE-4F99-99D8-13800CFDC619}" srcOrd="0" destOrd="0" presId="urn:microsoft.com/office/officeart/2008/layout/IncreasingCircleProcess"/>
    <dgm:cxn modelId="{EBD4CB98-E170-4D57-A6CA-70ECEF3E9701}" srcId="{E4BE808B-FEF7-4207-99F3-081D80CBC47A}" destId="{F11AF41A-52D7-4662-89D0-51A30799723A}" srcOrd="0" destOrd="0" parTransId="{4906A0FA-AFE8-4082-9BC7-9B36F0F7B59D}" sibTransId="{7328183D-C634-41E9-8778-CB1A9B3137D2}"/>
    <dgm:cxn modelId="{BBE734AB-7D02-4651-8DD6-86040F87B507}" type="presOf" srcId="{A5B7FAF7-0270-4AD3-8C7C-F44B51AB1DBD}" destId="{A04FD2C8-5DCA-4698-A97A-1BCCD3D7466A}" srcOrd="0" destOrd="0" presId="urn:microsoft.com/office/officeart/2008/layout/IncreasingCircleProcess"/>
    <dgm:cxn modelId="{B5025AAE-F9E5-4C0D-B1E5-65AE166CB8C2}" type="presOf" srcId="{F11AF41A-52D7-4662-89D0-51A30799723A}" destId="{6F66485C-0F4C-44FF-B13E-A716E49924C8}" srcOrd="0" destOrd="0" presId="urn:microsoft.com/office/officeart/2008/layout/IncreasingCircleProcess"/>
    <dgm:cxn modelId="{BE7D63C2-6C4F-4389-B625-B3E9A8D15C93}" type="presOf" srcId="{C293D479-B60A-4091-AE48-6BD019C43460}" destId="{5951F275-85F4-46BF-AE03-3C51298E826D}" srcOrd="0" destOrd="0" presId="urn:microsoft.com/office/officeart/2008/layout/IncreasingCircleProcess"/>
    <dgm:cxn modelId="{611B49C9-4636-4279-BA36-51AEF22A66FA}" srcId="{0CDC8FBC-E665-4543-8162-941CB3417C37}" destId="{A5B7FAF7-0270-4AD3-8C7C-F44B51AB1DBD}" srcOrd="0" destOrd="0" parTransId="{D73FB4FF-E626-40D0-99C4-405DD197BF03}" sibTransId="{DF8ED71E-5C21-4CF8-8F57-A248278FE3E8}"/>
    <dgm:cxn modelId="{5ACEACF4-71AA-4BA6-812D-698EDC66E252}" srcId="{1EF82D13-2350-43BF-AB16-E6666487E20D}" destId="{C88679EB-CA10-4CB2-9CD8-FE0AA3859312}" srcOrd="0" destOrd="0" parTransId="{1B73D35E-8F0B-409E-BD16-C3542F8226EC}" sibTransId="{9A49167F-A57F-4484-BA5D-20982BC6662D}"/>
    <dgm:cxn modelId="{42A14501-82F8-4EDB-9974-83E6D2275D5E}" type="presParOf" srcId="{23A389CA-FB03-4612-9520-BF9CF4D1BD4B}" destId="{35D2C9B3-48FA-4E1B-8C38-4B1FFB974FEE}" srcOrd="0" destOrd="0" presId="urn:microsoft.com/office/officeart/2008/layout/IncreasingCircleProcess"/>
    <dgm:cxn modelId="{B08B07D9-8958-4840-9F1D-D7DB56D5E557}" type="presParOf" srcId="{35D2C9B3-48FA-4E1B-8C38-4B1FFB974FEE}" destId="{20174C5A-4235-44F4-BA66-A006D1544964}" srcOrd="0" destOrd="0" presId="urn:microsoft.com/office/officeart/2008/layout/IncreasingCircleProcess"/>
    <dgm:cxn modelId="{3A17B08A-BE5A-451A-89CB-5BBD36606507}" type="presParOf" srcId="{35D2C9B3-48FA-4E1B-8C38-4B1FFB974FEE}" destId="{366CDAD5-2707-4E88-B42D-E83E5FF71CAB}" srcOrd="1" destOrd="0" presId="urn:microsoft.com/office/officeart/2008/layout/IncreasingCircleProcess"/>
    <dgm:cxn modelId="{2DFC393D-90A1-4E52-86DA-9C754D5C8DBE}" type="presParOf" srcId="{35D2C9B3-48FA-4E1B-8C38-4B1FFB974FEE}" destId="{CDAAFC79-A1CE-4F99-99D8-13800CFDC619}" srcOrd="2" destOrd="0" presId="urn:microsoft.com/office/officeart/2008/layout/IncreasingCircleProcess"/>
    <dgm:cxn modelId="{6D0D8C32-A724-4A93-9413-530D962213B0}" type="presParOf" srcId="{35D2C9B3-48FA-4E1B-8C38-4B1FFB974FEE}" destId="{59E0512C-32F9-47E5-8006-6B614D6BCDBE}" srcOrd="3" destOrd="0" presId="urn:microsoft.com/office/officeart/2008/layout/IncreasingCircleProcess"/>
    <dgm:cxn modelId="{2A84D3B3-B503-43F1-AF2B-E47131528BB1}" type="presParOf" srcId="{23A389CA-FB03-4612-9520-BF9CF4D1BD4B}" destId="{4059D262-A24D-43FA-AE38-8722E008DC9B}" srcOrd="1" destOrd="0" presId="urn:microsoft.com/office/officeart/2008/layout/IncreasingCircleProcess"/>
    <dgm:cxn modelId="{24A08B70-FB32-479B-8CAA-F4887E5EE1BC}" type="presParOf" srcId="{23A389CA-FB03-4612-9520-BF9CF4D1BD4B}" destId="{B7A58441-2DB1-41AB-A7F7-CE015955829A}" srcOrd="2" destOrd="0" presId="urn:microsoft.com/office/officeart/2008/layout/IncreasingCircleProcess"/>
    <dgm:cxn modelId="{A799F6B2-B872-45EC-9F4C-05DA7C57C32B}" type="presParOf" srcId="{B7A58441-2DB1-41AB-A7F7-CE015955829A}" destId="{F0CE06EA-DBA1-4019-80AC-FD49716F4D00}" srcOrd="0" destOrd="0" presId="urn:microsoft.com/office/officeart/2008/layout/IncreasingCircleProcess"/>
    <dgm:cxn modelId="{20ED649B-56B9-4FB7-A1E8-149E68E03F5A}" type="presParOf" srcId="{B7A58441-2DB1-41AB-A7F7-CE015955829A}" destId="{05F8B2CD-5488-454E-BC37-0D9C580E1303}" srcOrd="1" destOrd="0" presId="urn:microsoft.com/office/officeart/2008/layout/IncreasingCircleProcess"/>
    <dgm:cxn modelId="{3A661C9F-8268-4F71-82C7-ED2B0DE6D838}" type="presParOf" srcId="{B7A58441-2DB1-41AB-A7F7-CE015955829A}" destId="{5951F275-85F4-46BF-AE03-3C51298E826D}" srcOrd="2" destOrd="0" presId="urn:microsoft.com/office/officeart/2008/layout/IncreasingCircleProcess"/>
    <dgm:cxn modelId="{53064F9A-8DE4-4AEA-BAE7-FB4401CD8BA2}" type="presParOf" srcId="{B7A58441-2DB1-41AB-A7F7-CE015955829A}" destId="{4827E792-D9F7-41BD-94C1-532612005640}" srcOrd="3" destOrd="0" presId="urn:microsoft.com/office/officeart/2008/layout/IncreasingCircleProcess"/>
    <dgm:cxn modelId="{2E563F23-8C45-4285-B0BA-FDFE49C68E43}" type="presParOf" srcId="{23A389CA-FB03-4612-9520-BF9CF4D1BD4B}" destId="{E1B3A2D9-C2A3-4BFC-92F7-4ECD616BECDD}" srcOrd="3" destOrd="0" presId="urn:microsoft.com/office/officeart/2008/layout/IncreasingCircleProcess"/>
    <dgm:cxn modelId="{D89DD290-5CD5-4AFB-A1DC-6111D17BCACD}" type="presParOf" srcId="{23A389CA-FB03-4612-9520-BF9CF4D1BD4B}" destId="{4C37A21B-BE30-484C-9961-691D3713D392}" srcOrd="4" destOrd="0" presId="urn:microsoft.com/office/officeart/2008/layout/IncreasingCircleProcess"/>
    <dgm:cxn modelId="{FD960F15-3217-4BAD-BF55-8392D3B58C69}" type="presParOf" srcId="{4C37A21B-BE30-484C-9961-691D3713D392}" destId="{ABBF53D7-A06C-4FD2-86AA-B2019C2CDA06}" srcOrd="0" destOrd="0" presId="urn:microsoft.com/office/officeart/2008/layout/IncreasingCircleProcess"/>
    <dgm:cxn modelId="{0826821C-A84D-4DA1-9488-E425A3B0B756}" type="presParOf" srcId="{4C37A21B-BE30-484C-9961-691D3713D392}" destId="{ECB5E034-3469-46D5-A08B-8F643997FAC4}" srcOrd="1" destOrd="0" presId="urn:microsoft.com/office/officeart/2008/layout/IncreasingCircleProcess"/>
    <dgm:cxn modelId="{F8505053-2154-4DB1-BFA9-C32E873C00C9}" type="presParOf" srcId="{4C37A21B-BE30-484C-9961-691D3713D392}" destId="{6F66485C-0F4C-44FF-B13E-A716E49924C8}" srcOrd="2" destOrd="0" presId="urn:microsoft.com/office/officeart/2008/layout/IncreasingCircleProcess"/>
    <dgm:cxn modelId="{94306836-6753-4608-919C-972FAE292D0D}" type="presParOf" srcId="{4C37A21B-BE30-484C-9961-691D3713D392}" destId="{4E3293AA-2A65-4AF9-AD5F-167FA3B8BAF1}" srcOrd="3" destOrd="0" presId="urn:microsoft.com/office/officeart/2008/layout/IncreasingCircleProcess"/>
    <dgm:cxn modelId="{1F727D5E-7907-4B1B-A832-9629A5E37EE5}" type="presParOf" srcId="{23A389CA-FB03-4612-9520-BF9CF4D1BD4B}" destId="{4682BD59-CD10-4A27-8936-1EF7F030D08B}" srcOrd="5" destOrd="0" presId="urn:microsoft.com/office/officeart/2008/layout/IncreasingCircleProcess"/>
    <dgm:cxn modelId="{69C035F8-E1C8-4EBC-9C37-C8A62A7E7D88}" type="presParOf" srcId="{23A389CA-FB03-4612-9520-BF9CF4D1BD4B}" destId="{BFE9EA10-BA54-4EAD-9910-99551D96D820}" srcOrd="6" destOrd="0" presId="urn:microsoft.com/office/officeart/2008/layout/IncreasingCircleProcess"/>
    <dgm:cxn modelId="{6283B288-E1D0-424D-9AF9-8CF171F6CFA8}" type="presParOf" srcId="{BFE9EA10-BA54-4EAD-9910-99551D96D820}" destId="{F6D23978-2E77-4BB1-AC33-550AD4062896}" srcOrd="0" destOrd="0" presId="urn:microsoft.com/office/officeart/2008/layout/IncreasingCircleProcess"/>
    <dgm:cxn modelId="{FA0F1320-2DAB-4D6F-814D-8D8A90FAE80D}" type="presParOf" srcId="{BFE9EA10-BA54-4EAD-9910-99551D96D820}" destId="{8071BFC2-FFDC-4372-A524-9A42A2CF9E76}" srcOrd="1" destOrd="0" presId="urn:microsoft.com/office/officeart/2008/layout/IncreasingCircleProcess"/>
    <dgm:cxn modelId="{7DA0E6DF-AACE-4D1C-ADF8-BC50A30CD33A}" type="presParOf" srcId="{BFE9EA10-BA54-4EAD-9910-99551D96D820}" destId="{A04FD2C8-5DCA-4698-A97A-1BCCD3D7466A}" srcOrd="2" destOrd="0" presId="urn:microsoft.com/office/officeart/2008/layout/IncreasingCircleProcess"/>
    <dgm:cxn modelId="{BB19201C-4611-4B13-B873-B57C62EAF55B}" type="presParOf" srcId="{BFE9EA10-BA54-4EAD-9910-99551D96D820}" destId="{AC194324-8194-4997-B326-2593DA275833}" srcOrd="3" destOrd="0" presId="urn:microsoft.com/office/officeart/2008/layout/IncreasingCircle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9FF64F-2995-4972-BF54-609D0DBE7771}">
      <dsp:nvSpPr>
        <dsp:cNvPr id="0" name=""/>
        <dsp:cNvSpPr/>
      </dsp:nvSpPr>
      <dsp:spPr>
        <a:xfrm>
          <a:off x="1935" y="970275"/>
          <a:ext cx="1886722" cy="576000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000" b="1" kern="1200"/>
            <a:t>+ 230 kg N </a:t>
          </a:r>
        </a:p>
      </dsp:txBody>
      <dsp:txXfrm>
        <a:off x="1935" y="970275"/>
        <a:ext cx="1886722" cy="576000"/>
      </dsp:txXfrm>
    </dsp:sp>
    <dsp:sp modelId="{CE7EABC9-A370-4EA4-B2C6-2F7272FC7BBC}">
      <dsp:nvSpPr>
        <dsp:cNvPr id="0" name=""/>
        <dsp:cNvSpPr/>
      </dsp:nvSpPr>
      <dsp:spPr>
        <a:xfrm>
          <a:off x="1935" y="1546275"/>
          <a:ext cx="1886722" cy="2209725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a-DK" sz="2000" kern="1200" dirty="0" err="1"/>
            <a:t>Seresta</a:t>
          </a:r>
          <a:endParaRPr lang="da-DK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a-DK" sz="2000" kern="1200" dirty="0" err="1"/>
            <a:t>Stratos</a:t>
          </a:r>
          <a:endParaRPr lang="da-DK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a-DK" sz="2000" kern="1200" dirty="0" err="1"/>
            <a:t>Avanance</a:t>
          </a:r>
          <a:endParaRPr lang="da-DK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a-DK" sz="2000" kern="1200" dirty="0" err="1"/>
            <a:t>Kuba</a:t>
          </a:r>
          <a:endParaRPr lang="da-DK" sz="2000" kern="1200" dirty="0"/>
        </a:p>
      </dsp:txBody>
      <dsp:txXfrm>
        <a:off x="1935" y="1546275"/>
        <a:ext cx="1886722" cy="2209725"/>
      </dsp:txXfrm>
    </dsp:sp>
    <dsp:sp modelId="{BAAE4217-249E-42EF-9E8A-7C8BEF7D364B}">
      <dsp:nvSpPr>
        <dsp:cNvPr id="0" name=""/>
        <dsp:cNvSpPr/>
      </dsp:nvSpPr>
      <dsp:spPr>
        <a:xfrm>
          <a:off x="2152798" y="970275"/>
          <a:ext cx="1886722" cy="576000"/>
        </a:xfrm>
        <a:prstGeom prst="rect">
          <a:avLst/>
        </a:prstGeom>
        <a:gradFill rotWithShape="0">
          <a:gsLst>
            <a:gs pos="0">
              <a:schemeClr val="accent5">
                <a:hueOff val="-3379271"/>
                <a:satOff val="-8710"/>
                <a:lumOff val="-5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379271"/>
                <a:satOff val="-8710"/>
                <a:lumOff val="-5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379271"/>
                <a:satOff val="-8710"/>
                <a:lumOff val="-5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000" b="1" kern="1200" dirty="0"/>
            <a:t>220 – 200 kg N</a:t>
          </a:r>
        </a:p>
      </dsp:txBody>
      <dsp:txXfrm>
        <a:off x="2152798" y="970275"/>
        <a:ext cx="1886722" cy="576000"/>
      </dsp:txXfrm>
    </dsp:sp>
    <dsp:sp modelId="{781FA274-A52F-4DD1-8C60-3B43E3E20EA6}">
      <dsp:nvSpPr>
        <dsp:cNvPr id="0" name=""/>
        <dsp:cNvSpPr/>
      </dsp:nvSpPr>
      <dsp:spPr>
        <a:xfrm>
          <a:off x="2152798" y="1546275"/>
          <a:ext cx="1886722" cy="2209725"/>
        </a:xfrm>
        <a:prstGeom prst="rect">
          <a:avLst/>
        </a:prstGeom>
        <a:solidFill>
          <a:schemeClr val="accent5">
            <a:tint val="40000"/>
            <a:alpha val="90000"/>
            <a:hueOff val="-3369881"/>
            <a:satOff val="-11416"/>
            <a:lumOff val="-1464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-3369881"/>
              <a:satOff val="-11416"/>
              <a:lumOff val="-146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a-DK" sz="2000" kern="1200" dirty="0"/>
            <a:t>Allstar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a-DK" sz="2000" kern="1200" dirty="0" err="1"/>
            <a:t>Avarna</a:t>
          </a:r>
          <a:endParaRPr lang="da-DK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a-DK" sz="2000" kern="1200" dirty="0"/>
            <a:t>Avenue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a-DK" sz="2000" kern="1200" dirty="0"/>
            <a:t>Eurogrande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a-DK" sz="2000" kern="1200" dirty="0" err="1"/>
            <a:t>Saprodi</a:t>
          </a:r>
          <a:endParaRPr lang="da-DK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a-DK" sz="2000" kern="1200" dirty="0"/>
            <a:t>(Kuras)</a:t>
          </a:r>
        </a:p>
      </dsp:txBody>
      <dsp:txXfrm>
        <a:off x="2152798" y="1546275"/>
        <a:ext cx="1886722" cy="2209725"/>
      </dsp:txXfrm>
    </dsp:sp>
    <dsp:sp modelId="{B3F2C593-E17A-462F-BA44-8AB837B9B8FE}">
      <dsp:nvSpPr>
        <dsp:cNvPr id="0" name=""/>
        <dsp:cNvSpPr/>
      </dsp:nvSpPr>
      <dsp:spPr>
        <a:xfrm>
          <a:off x="4303661" y="970275"/>
          <a:ext cx="1886722" cy="576000"/>
        </a:xfrm>
        <a:prstGeom prst="rect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000" b="1" kern="1200"/>
            <a:t>- 200 kg N</a:t>
          </a:r>
        </a:p>
      </dsp:txBody>
      <dsp:txXfrm>
        <a:off x="4303661" y="970275"/>
        <a:ext cx="1886722" cy="576000"/>
      </dsp:txXfrm>
    </dsp:sp>
    <dsp:sp modelId="{A6B9545C-BA72-4FE3-94AA-6C71626F9411}">
      <dsp:nvSpPr>
        <dsp:cNvPr id="0" name=""/>
        <dsp:cNvSpPr/>
      </dsp:nvSpPr>
      <dsp:spPr>
        <a:xfrm>
          <a:off x="4303661" y="1546275"/>
          <a:ext cx="1886722" cy="2209725"/>
        </a:xfrm>
        <a:prstGeom prst="rect">
          <a:avLst/>
        </a:prstGeom>
        <a:solidFill>
          <a:schemeClr val="accent5">
            <a:tint val="40000"/>
            <a:alpha val="90000"/>
            <a:hueOff val="-6739762"/>
            <a:satOff val="-22832"/>
            <a:lumOff val="-2928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-6739762"/>
              <a:satOff val="-22832"/>
              <a:lumOff val="-292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a-DK" sz="2000" kern="1200" dirty="0" err="1"/>
            <a:t>Euroviva</a:t>
          </a:r>
          <a:endParaRPr lang="da-DK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a-DK" sz="2000" kern="1200" dirty="0"/>
            <a:t>Tarzan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a-DK" sz="2000" kern="1200" dirty="0"/>
            <a:t>Thor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a-DK" sz="2000" kern="1200" dirty="0"/>
            <a:t>Ydun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a-DK" sz="2000" kern="1200" dirty="0"/>
            <a:t>Wotan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a-DK" sz="2000" kern="1200" dirty="0"/>
            <a:t>Kuras</a:t>
          </a:r>
        </a:p>
      </dsp:txBody>
      <dsp:txXfrm>
        <a:off x="4303661" y="1546275"/>
        <a:ext cx="1886722" cy="220972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3F592C-82BA-4952-8975-06D089A87219}">
      <dsp:nvSpPr>
        <dsp:cNvPr id="0" name=""/>
        <dsp:cNvSpPr/>
      </dsp:nvSpPr>
      <dsp:spPr>
        <a:xfrm>
          <a:off x="180583" y="0"/>
          <a:ext cx="451954" cy="451954"/>
        </a:xfrm>
        <a:prstGeom prst="ellipse">
          <a:avLst/>
        </a:prstGeom>
        <a:solidFill>
          <a:schemeClr val="accent6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76DBF3-E56A-4896-B3AF-251A32294000}">
      <dsp:nvSpPr>
        <dsp:cNvPr id="0" name=""/>
        <dsp:cNvSpPr/>
      </dsp:nvSpPr>
      <dsp:spPr>
        <a:xfrm>
          <a:off x="225778" y="45195"/>
          <a:ext cx="361563" cy="361563"/>
        </a:xfrm>
        <a:prstGeom prst="chord">
          <a:avLst>
            <a:gd name="adj1" fmla="val 1800000"/>
            <a:gd name="adj2" fmla="val 9000000"/>
          </a:avLst>
        </a:prstGeom>
        <a:solidFill>
          <a:schemeClr val="accent6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37A7F9-AD0E-4527-B6D0-657992D6EE89}">
      <dsp:nvSpPr>
        <dsp:cNvPr id="0" name=""/>
        <dsp:cNvSpPr/>
      </dsp:nvSpPr>
      <dsp:spPr>
        <a:xfrm>
          <a:off x="726695" y="451954"/>
          <a:ext cx="1337032" cy="19019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420" tIns="58420" rIns="58420" bIns="5842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300" kern="1200" dirty="0"/>
            <a:t>206 kg</a:t>
          </a:r>
        </a:p>
      </dsp:txBody>
      <dsp:txXfrm>
        <a:off x="726695" y="451954"/>
        <a:ext cx="1337032" cy="1901976"/>
      </dsp:txXfrm>
    </dsp:sp>
    <dsp:sp modelId="{5E89AE49-CC35-4AED-A9EC-13E73A094FDD}">
      <dsp:nvSpPr>
        <dsp:cNvPr id="0" name=""/>
        <dsp:cNvSpPr/>
      </dsp:nvSpPr>
      <dsp:spPr>
        <a:xfrm>
          <a:off x="726695" y="0"/>
          <a:ext cx="1337032" cy="4519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420" tIns="58420" rIns="58420" bIns="58420" numCol="1" spcCol="1270" anchor="b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300" kern="1200" dirty="0"/>
            <a:t>N</a:t>
          </a:r>
        </a:p>
      </dsp:txBody>
      <dsp:txXfrm>
        <a:off x="726695" y="0"/>
        <a:ext cx="1337032" cy="451954"/>
      </dsp:txXfrm>
    </dsp:sp>
    <dsp:sp modelId="{6ED47BA0-3F73-4C19-8BC9-513B96A7C40D}">
      <dsp:nvSpPr>
        <dsp:cNvPr id="0" name=""/>
        <dsp:cNvSpPr/>
      </dsp:nvSpPr>
      <dsp:spPr>
        <a:xfrm>
          <a:off x="2157885" y="0"/>
          <a:ext cx="451954" cy="451954"/>
        </a:xfrm>
        <a:prstGeom prst="ellipse">
          <a:avLst/>
        </a:prstGeom>
        <a:solidFill>
          <a:schemeClr val="accent6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2E7DBA-9116-43B7-BEBD-2E8A07D32411}">
      <dsp:nvSpPr>
        <dsp:cNvPr id="0" name=""/>
        <dsp:cNvSpPr/>
      </dsp:nvSpPr>
      <dsp:spPr>
        <a:xfrm>
          <a:off x="2203080" y="45195"/>
          <a:ext cx="361563" cy="361563"/>
        </a:xfrm>
        <a:prstGeom prst="chord">
          <a:avLst>
            <a:gd name="adj1" fmla="val 0"/>
            <a:gd name="adj2" fmla="val 10800000"/>
          </a:avLst>
        </a:prstGeom>
        <a:solidFill>
          <a:schemeClr val="accent6">
            <a:shade val="50000"/>
            <a:hueOff val="184212"/>
            <a:satOff val="-8053"/>
            <a:lumOff val="21981"/>
            <a:alphaOff val="0"/>
          </a:schemeClr>
        </a:solidFill>
        <a:ln w="12700" cap="flat" cmpd="sng" algn="ctr">
          <a:solidFill>
            <a:schemeClr val="accent6">
              <a:shade val="50000"/>
              <a:hueOff val="184212"/>
              <a:satOff val="-8053"/>
              <a:lumOff val="2198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F8FD3A-4C18-4FD7-A636-19C4F4124E50}">
      <dsp:nvSpPr>
        <dsp:cNvPr id="0" name=""/>
        <dsp:cNvSpPr/>
      </dsp:nvSpPr>
      <dsp:spPr>
        <a:xfrm>
          <a:off x="2703997" y="451954"/>
          <a:ext cx="1337032" cy="19019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420" tIns="58420" rIns="58420" bIns="5842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300" kern="1200" dirty="0"/>
            <a:t>21 kg</a:t>
          </a:r>
        </a:p>
      </dsp:txBody>
      <dsp:txXfrm>
        <a:off x="2703997" y="451954"/>
        <a:ext cx="1337032" cy="1901976"/>
      </dsp:txXfrm>
    </dsp:sp>
    <dsp:sp modelId="{18D5946C-703E-41D8-B4F2-981CE8CB9904}">
      <dsp:nvSpPr>
        <dsp:cNvPr id="0" name=""/>
        <dsp:cNvSpPr/>
      </dsp:nvSpPr>
      <dsp:spPr>
        <a:xfrm>
          <a:off x="2703997" y="0"/>
          <a:ext cx="1337032" cy="4519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420" tIns="58420" rIns="58420" bIns="58420" numCol="1" spcCol="1270" anchor="b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300" kern="1200" dirty="0"/>
            <a:t>P</a:t>
          </a:r>
        </a:p>
      </dsp:txBody>
      <dsp:txXfrm>
        <a:off x="2703997" y="0"/>
        <a:ext cx="1337032" cy="451954"/>
      </dsp:txXfrm>
    </dsp:sp>
    <dsp:sp modelId="{3E6E457B-52FF-4B7A-8EF0-AF847E954617}">
      <dsp:nvSpPr>
        <dsp:cNvPr id="0" name=""/>
        <dsp:cNvSpPr/>
      </dsp:nvSpPr>
      <dsp:spPr>
        <a:xfrm>
          <a:off x="4135187" y="0"/>
          <a:ext cx="451954" cy="451954"/>
        </a:xfrm>
        <a:prstGeom prst="ellipse">
          <a:avLst/>
        </a:prstGeom>
        <a:solidFill>
          <a:schemeClr val="accent6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0BB442-CB77-4AAA-A1CA-1628C8F680E1}">
      <dsp:nvSpPr>
        <dsp:cNvPr id="0" name=""/>
        <dsp:cNvSpPr/>
      </dsp:nvSpPr>
      <dsp:spPr>
        <a:xfrm>
          <a:off x="4180382" y="45195"/>
          <a:ext cx="361563" cy="361563"/>
        </a:xfrm>
        <a:prstGeom prst="chord">
          <a:avLst>
            <a:gd name="adj1" fmla="val 19800000"/>
            <a:gd name="adj2" fmla="val 12600000"/>
          </a:avLst>
        </a:prstGeom>
        <a:solidFill>
          <a:schemeClr val="accent6">
            <a:shade val="50000"/>
            <a:hueOff val="368424"/>
            <a:satOff val="-16105"/>
            <a:lumOff val="43961"/>
            <a:alphaOff val="0"/>
          </a:schemeClr>
        </a:solidFill>
        <a:ln w="12700" cap="flat" cmpd="sng" algn="ctr">
          <a:solidFill>
            <a:schemeClr val="accent6">
              <a:shade val="50000"/>
              <a:hueOff val="368424"/>
              <a:satOff val="-16105"/>
              <a:lumOff val="439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951F48-D83E-4EE2-93CE-C1AA030B421F}">
      <dsp:nvSpPr>
        <dsp:cNvPr id="0" name=""/>
        <dsp:cNvSpPr/>
      </dsp:nvSpPr>
      <dsp:spPr>
        <a:xfrm>
          <a:off x="4681299" y="451954"/>
          <a:ext cx="1337032" cy="19019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420" tIns="58420" rIns="58420" bIns="5842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300" kern="1200" dirty="0"/>
            <a:t>205 kg</a:t>
          </a:r>
        </a:p>
      </dsp:txBody>
      <dsp:txXfrm>
        <a:off x="4681299" y="451954"/>
        <a:ext cx="1337032" cy="1901976"/>
      </dsp:txXfrm>
    </dsp:sp>
    <dsp:sp modelId="{B331BD40-CF8A-40DB-828F-7551C6F697A3}">
      <dsp:nvSpPr>
        <dsp:cNvPr id="0" name=""/>
        <dsp:cNvSpPr/>
      </dsp:nvSpPr>
      <dsp:spPr>
        <a:xfrm>
          <a:off x="4681299" y="0"/>
          <a:ext cx="1337032" cy="4519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420" tIns="58420" rIns="58420" bIns="58420" numCol="1" spcCol="1270" anchor="b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300" kern="1200" dirty="0"/>
            <a:t>K</a:t>
          </a:r>
        </a:p>
      </dsp:txBody>
      <dsp:txXfrm>
        <a:off x="4681299" y="0"/>
        <a:ext cx="1337032" cy="451954"/>
      </dsp:txXfrm>
    </dsp:sp>
    <dsp:sp modelId="{A27F6B56-185D-4CFF-9A46-D38D94DB04A5}">
      <dsp:nvSpPr>
        <dsp:cNvPr id="0" name=""/>
        <dsp:cNvSpPr/>
      </dsp:nvSpPr>
      <dsp:spPr>
        <a:xfrm>
          <a:off x="6112489" y="0"/>
          <a:ext cx="451954" cy="451954"/>
        </a:xfrm>
        <a:prstGeom prst="ellipse">
          <a:avLst/>
        </a:prstGeom>
        <a:solidFill>
          <a:schemeClr val="accent6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66F200-3DED-4F35-A811-745C1CFE2F26}">
      <dsp:nvSpPr>
        <dsp:cNvPr id="0" name=""/>
        <dsp:cNvSpPr/>
      </dsp:nvSpPr>
      <dsp:spPr>
        <a:xfrm>
          <a:off x="6157684" y="45195"/>
          <a:ext cx="361563" cy="361563"/>
        </a:xfrm>
        <a:prstGeom prst="chord">
          <a:avLst>
            <a:gd name="adj1" fmla="val 16200000"/>
            <a:gd name="adj2" fmla="val 16200000"/>
          </a:avLst>
        </a:prstGeom>
        <a:solidFill>
          <a:schemeClr val="accent6">
            <a:shade val="50000"/>
            <a:hueOff val="184212"/>
            <a:satOff val="-8053"/>
            <a:lumOff val="21981"/>
            <a:alphaOff val="0"/>
          </a:schemeClr>
        </a:solidFill>
        <a:ln w="12700" cap="flat" cmpd="sng" algn="ctr">
          <a:solidFill>
            <a:schemeClr val="accent6">
              <a:shade val="50000"/>
              <a:hueOff val="184212"/>
              <a:satOff val="-8053"/>
              <a:lumOff val="2198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E49B4B-8A9A-4C23-993F-98FC8394F13F}">
      <dsp:nvSpPr>
        <dsp:cNvPr id="0" name=""/>
        <dsp:cNvSpPr/>
      </dsp:nvSpPr>
      <dsp:spPr>
        <a:xfrm>
          <a:off x="6658601" y="451954"/>
          <a:ext cx="1337032" cy="19019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420" tIns="58420" rIns="58420" bIns="5842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300" kern="1200" dirty="0"/>
            <a:t>42 kg</a:t>
          </a:r>
        </a:p>
      </dsp:txBody>
      <dsp:txXfrm>
        <a:off x="6658601" y="451954"/>
        <a:ext cx="1337032" cy="1901976"/>
      </dsp:txXfrm>
    </dsp:sp>
    <dsp:sp modelId="{CBAD843B-BB81-4D91-A08F-B07AE75EF8A4}">
      <dsp:nvSpPr>
        <dsp:cNvPr id="0" name=""/>
        <dsp:cNvSpPr/>
      </dsp:nvSpPr>
      <dsp:spPr>
        <a:xfrm>
          <a:off x="6658601" y="0"/>
          <a:ext cx="1337032" cy="4519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420" tIns="58420" rIns="58420" bIns="58420" numCol="1" spcCol="1270" anchor="b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300" kern="1200" dirty="0"/>
            <a:t>Mg</a:t>
          </a:r>
        </a:p>
      </dsp:txBody>
      <dsp:txXfrm>
        <a:off x="6658601" y="0"/>
        <a:ext cx="1337032" cy="45195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174C5A-4235-44F4-BA66-A006D1544964}">
      <dsp:nvSpPr>
        <dsp:cNvPr id="0" name=""/>
        <dsp:cNvSpPr/>
      </dsp:nvSpPr>
      <dsp:spPr>
        <a:xfrm>
          <a:off x="1322" y="0"/>
          <a:ext cx="469900" cy="469900"/>
        </a:xfrm>
        <a:prstGeom prst="ellipse">
          <a:avLst/>
        </a:prstGeom>
        <a:solidFill>
          <a:schemeClr val="accent6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6CDAD5-2707-4E88-B42D-E83E5FF71CAB}">
      <dsp:nvSpPr>
        <dsp:cNvPr id="0" name=""/>
        <dsp:cNvSpPr/>
      </dsp:nvSpPr>
      <dsp:spPr>
        <a:xfrm>
          <a:off x="48312" y="46990"/>
          <a:ext cx="375920" cy="375920"/>
        </a:xfrm>
        <a:prstGeom prst="chord">
          <a:avLst>
            <a:gd name="adj1" fmla="val 1800000"/>
            <a:gd name="adj2" fmla="val 9000000"/>
          </a:avLst>
        </a:prstGeom>
        <a:solidFill>
          <a:schemeClr val="accent6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AAFC79-A1CE-4F99-99D8-13800CFDC619}">
      <dsp:nvSpPr>
        <dsp:cNvPr id="0" name=""/>
        <dsp:cNvSpPr/>
      </dsp:nvSpPr>
      <dsp:spPr>
        <a:xfrm>
          <a:off x="569118" y="469900"/>
          <a:ext cx="1390120" cy="19774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400" kern="1200" dirty="0"/>
            <a:t>202 kg</a:t>
          </a:r>
        </a:p>
      </dsp:txBody>
      <dsp:txXfrm>
        <a:off x="569118" y="469900"/>
        <a:ext cx="1390120" cy="1977495"/>
      </dsp:txXfrm>
    </dsp:sp>
    <dsp:sp modelId="{59E0512C-32F9-47E5-8006-6B614D6BCDBE}">
      <dsp:nvSpPr>
        <dsp:cNvPr id="0" name=""/>
        <dsp:cNvSpPr/>
      </dsp:nvSpPr>
      <dsp:spPr>
        <a:xfrm>
          <a:off x="569118" y="0"/>
          <a:ext cx="1390120" cy="4699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b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400" kern="1200" dirty="0"/>
            <a:t>N</a:t>
          </a:r>
        </a:p>
      </dsp:txBody>
      <dsp:txXfrm>
        <a:off x="569118" y="0"/>
        <a:ext cx="1390120" cy="469900"/>
      </dsp:txXfrm>
    </dsp:sp>
    <dsp:sp modelId="{F0CE06EA-DBA1-4019-80AC-FD49716F4D00}">
      <dsp:nvSpPr>
        <dsp:cNvPr id="0" name=""/>
        <dsp:cNvSpPr/>
      </dsp:nvSpPr>
      <dsp:spPr>
        <a:xfrm>
          <a:off x="2057135" y="0"/>
          <a:ext cx="469900" cy="469900"/>
        </a:xfrm>
        <a:prstGeom prst="ellipse">
          <a:avLst/>
        </a:prstGeom>
        <a:solidFill>
          <a:schemeClr val="accent6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F8B2CD-5488-454E-BC37-0D9C580E1303}">
      <dsp:nvSpPr>
        <dsp:cNvPr id="0" name=""/>
        <dsp:cNvSpPr/>
      </dsp:nvSpPr>
      <dsp:spPr>
        <a:xfrm>
          <a:off x="2104125" y="46990"/>
          <a:ext cx="375920" cy="375920"/>
        </a:xfrm>
        <a:prstGeom prst="chord">
          <a:avLst>
            <a:gd name="adj1" fmla="val 0"/>
            <a:gd name="adj2" fmla="val 10800000"/>
          </a:avLst>
        </a:prstGeom>
        <a:solidFill>
          <a:schemeClr val="accent6">
            <a:shade val="50000"/>
            <a:hueOff val="184212"/>
            <a:satOff val="-8053"/>
            <a:lumOff val="21981"/>
            <a:alphaOff val="0"/>
          </a:schemeClr>
        </a:solidFill>
        <a:ln w="12700" cap="flat" cmpd="sng" algn="ctr">
          <a:solidFill>
            <a:schemeClr val="accent6">
              <a:shade val="50000"/>
              <a:hueOff val="184212"/>
              <a:satOff val="-8053"/>
              <a:lumOff val="2198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51F275-85F4-46BF-AE03-3C51298E826D}">
      <dsp:nvSpPr>
        <dsp:cNvPr id="0" name=""/>
        <dsp:cNvSpPr/>
      </dsp:nvSpPr>
      <dsp:spPr>
        <a:xfrm>
          <a:off x="2624931" y="469900"/>
          <a:ext cx="1390120" cy="19774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400" kern="1200" dirty="0"/>
            <a:t>24 kg</a:t>
          </a:r>
        </a:p>
      </dsp:txBody>
      <dsp:txXfrm>
        <a:off x="2624931" y="469900"/>
        <a:ext cx="1390120" cy="1977495"/>
      </dsp:txXfrm>
    </dsp:sp>
    <dsp:sp modelId="{4827E792-D9F7-41BD-94C1-532612005640}">
      <dsp:nvSpPr>
        <dsp:cNvPr id="0" name=""/>
        <dsp:cNvSpPr/>
      </dsp:nvSpPr>
      <dsp:spPr>
        <a:xfrm>
          <a:off x="2624931" y="0"/>
          <a:ext cx="1390120" cy="4699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b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400" kern="1200" dirty="0"/>
            <a:t>P</a:t>
          </a:r>
        </a:p>
      </dsp:txBody>
      <dsp:txXfrm>
        <a:off x="2624931" y="0"/>
        <a:ext cx="1390120" cy="469900"/>
      </dsp:txXfrm>
    </dsp:sp>
    <dsp:sp modelId="{ABBF53D7-A06C-4FD2-86AA-B2019C2CDA06}">
      <dsp:nvSpPr>
        <dsp:cNvPr id="0" name=""/>
        <dsp:cNvSpPr/>
      </dsp:nvSpPr>
      <dsp:spPr>
        <a:xfrm>
          <a:off x="4112947" y="0"/>
          <a:ext cx="469900" cy="469900"/>
        </a:xfrm>
        <a:prstGeom prst="ellipse">
          <a:avLst/>
        </a:prstGeom>
        <a:solidFill>
          <a:schemeClr val="accent6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B5E034-3469-46D5-A08B-8F643997FAC4}">
      <dsp:nvSpPr>
        <dsp:cNvPr id="0" name=""/>
        <dsp:cNvSpPr/>
      </dsp:nvSpPr>
      <dsp:spPr>
        <a:xfrm>
          <a:off x="4159937" y="46990"/>
          <a:ext cx="375920" cy="375920"/>
        </a:xfrm>
        <a:prstGeom prst="chord">
          <a:avLst>
            <a:gd name="adj1" fmla="val 19800000"/>
            <a:gd name="adj2" fmla="val 12600000"/>
          </a:avLst>
        </a:prstGeom>
        <a:solidFill>
          <a:schemeClr val="accent6">
            <a:shade val="50000"/>
            <a:hueOff val="368424"/>
            <a:satOff val="-16105"/>
            <a:lumOff val="43961"/>
            <a:alphaOff val="0"/>
          </a:schemeClr>
        </a:solidFill>
        <a:ln w="12700" cap="flat" cmpd="sng" algn="ctr">
          <a:solidFill>
            <a:schemeClr val="accent6">
              <a:shade val="50000"/>
              <a:hueOff val="368424"/>
              <a:satOff val="-16105"/>
              <a:lumOff val="439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66485C-0F4C-44FF-B13E-A716E49924C8}">
      <dsp:nvSpPr>
        <dsp:cNvPr id="0" name=""/>
        <dsp:cNvSpPr/>
      </dsp:nvSpPr>
      <dsp:spPr>
        <a:xfrm>
          <a:off x="4680743" y="469900"/>
          <a:ext cx="1390120" cy="19774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400" kern="1200" dirty="0"/>
            <a:t>204 kg</a:t>
          </a:r>
        </a:p>
      </dsp:txBody>
      <dsp:txXfrm>
        <a:off x="4680743" y="469900"/>
        <a:ext cx="1390120" cy="1977495"/>
      </dsp:txXfrm>
    </dsp:sp>
    <dsp:sp modelId="{4E3293AA-2A65-4AF9-AD5F-167FA3B8BAF1}">
      <dsp:nvSpPr>
        <dsp:cNvPr id="0" name=""/>
        <dsp:cNvSpPr/>
      </dsp:nvSpPr>
      <dsp:spPr>
        <a:xfrm>
          <a:off x="4680743" y="0"/>
          <a:ext cx="1390120" cy="4699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b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400" kern="1200" dirty="0"/>
            <a:t>K</a:t>
          </a:r>
        </a:p>
      </dsp:txBody>
      <dsp:txXfrm>
        <a:off x="4680743" y="0"/>
        <a:ext cx="1390120" cy="469900"/>
      </dsp:txXfrm>
    </dsp:sp>
    <dsp:sp modelId="{F6D23978-2E77-4BB1-AC33-550AD4062896}">
      <dsp:nvSpPr>
        <dsp:cNvPr id="0" name=""/>
        <dsp:cNvSpPr/>
      </dsp:nvSpPr>
      <dsp:spPr>
        <a:xfrm>
          <a:off x="6168760" y="0"/>
          <a:ext cx="469900" cy="469900"/>
        </a:xfrm>
        <a:prstGeom prst="ellipse">
          <a:avLst/>
        </a:prstGeom>
        <a:solidFill>
          <a:schemeClr val="accent6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71BFC2-FFDC-4372-A524-9A42A2CF9E76}">
      <dsp:nvSpPr>
        <dsp:cNvPr id="0" name=""/>
        <dsp:cNvSpPr/>
      </dsp:nvSpPr>
      <dsp:spPr>
        <a:xfrm>
          <a:off x="6215750" y="46990"/>
          <a:ext cx="375920" cy="375920"/>
        </a:xfrm>
        <a:prstGeom prst="chord">
          <a:avLst>
            <a:gd name="adj1" fmla="val 16200000"/>
            <a:gd name="adj2" fmla="val 16200000"/>
          </a:avLst>
        </a:prstGeom>
        <a:solidFill>
          <a:schemeClr val="accent6">
            <a:shade val="50000"/>
            <a:hueOff val="184212"/>
            <a:satOff val="-8053"/>
            <a:lumOff val="21981"/>
            <a:alphaOff val="0"/>
          </a:schemeClr>
        </a:solidFill>
        <a:ln w="12700" cap="flat" cmpd="sng" algn="ctr">
          <a:solidFill>
            <a:schemeClr val="accent6">
              <a:shade val="50000"/>
              <a:hueOff val="184212"/>
              <a:satOff val="-8053"/>
              <a:lumOff val="2198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4FD2C8-5DCA-4698-A97A-1BCCD3D7466A}">
      <dsp:nvSpPr>
        <dsp:cNvPr id="0" name=""/>
        <dsp:cNvSpPr/>
      </dsp:nvSpPr>
      <dsp:spPr>
        <a:xfrm>
          <a:off x="6736556" y="469900"/>
          <a:ext cx="1390120" cy="19774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400" kern="1200" dirty="0"/>
            <a:t>19 kg</a:t>
          </a:r>
        </a:p>
      </dsp:txBody>
      <dsp:txXfrm>
        <a:off x="6736556" y="469900"/>
        <a:ext cx="1390120" cy="1977495"/>
      </dsp:txXfrm>
    </dsp:sp>
    <dsp:sp modelId="{AC194324-8194-4997-B326-2593DA275833}">
      <dsp:nvSpPr>
        <dsp:cNvPr id="0" name=""/>
        <dsp:cNvSpPr/>
      </dsp:nvSpPr>
      <dsp:spPr>
        <a:xfrm>
          <a:off x="6736556" y="0"/>
          <a:ext cx="1390120" cy="4699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b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400" kern="1200" dirty="0"/>
            <a:t>Mg</a:t>
          </a:r>
        </a:p>
      </dsp:txBody>
      <dsp:txXfrm>
        <a:off x="6736556" y="0"/>
        <a:ext cx="1390120" cy="4699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IncreasingCircleProcess">
  <dgm:title val=""/>
  <dgm:desc val=""/>
  <dgm:catLst>
    <dgm:cat type="list" pri="8300"/>
    <dgm:cat type="process" pri="43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7"/>
      <dgm:chPref val="7"/>
      <dgm:dir/>
      <dgm:animOne val="branch"/>
      <dgm:animLvl val="lvl"/>
    </dgm:varLst>
    <dgm:choose name="Name1">
      <dgm:if name="Name2" func="var" arg="dir" op="equ" val="norm">
        <dgm:alg type="lin">
          <dgm:param type="linDir" val="fromL"/>
          <dgm:param type="horzAlign" val="ctr"/>
          <dgm:param type="vertAlign" val="t"/>
        </dgm:alg>
      </dgm:if>
      <dgm:else name="Name3">
        <dgm:alg type="lin">
          <dgm:param type="linDir" val="fromR"/>
          <dgm:param type="horzAlign" val="ctr"/>
          <dgm:param type="vertAlign" val="t"/>
        </dgm:alg>
      </dgm:else>
    </dgm:choose>
    <dgm:shape xmlns:r="http://schemas.openxmlformats.org/officeDocument/2006/relationships" r:blip="">
      <dgm:adjLst/>
    </dgm:shape>
    <dgm:constrLst>
      <dgm:constr type="primFontSz" for="des" forName="Child" val="65"/>
      <dgm:constr type="primFontSz" for="des" forName="Parent" val="65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05"/>
      <dgm:constr type="w" for="ch" forName="sibTrans" refType="h" refFor="ch" refForName="composite" op="equ" fact="0.04"/>
    </dgm:constrLst>
    <dgm:forEach name="nodesForEach" axis="ch" ptType="node" cnt="7">
      <dgm:layoutNode name="composite">
        <dgm:alg type="composite">
          <dgm:param type="ar" val="0.8"/>
        </dgm:alg>
        <dgm:choose name="Name4">
          <dgm:if name="Name5" func="var" arg="dir" op="equ" val="norm">
            <dgm:constrLst>
              <dgm:constr type="l" for="ch" forName="Child" refType="w" fact="0.29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l" for="ch" forName="Parent" refType="w" fact="0.29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l" for="ch" forName="BackAccent" refType="w" fact="0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l" for="ch" forName="Accent" refType="w" fact="0.024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if>
          <dgm:else name="Name6">
            <dgm:constrLst>
              <dgm:constr type="r" for="ch" forName="Child" refType="w" fact="0.71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r" for="ch" forName="Parent" refType="w" fact="0.71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r" for="ch" forName="BackAccent" refType="w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r" for="ch" forName="Accent" refType="w" fact="0.976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else>
        </dgm:choose>
        <dgm:layoutNode name="BackAccent" styleLbl="bgShp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Accent" styleLbl="alignNode1">
          <dgm:alg type="sp"/>
          <dgm:choose name="Name7">
            <dgm:if name="Name8" axis="precedSib" ptType="node" func="cnt" op="equ" val="0">
              <dgm:choose name="Name9">
                <dgm:if name="Name1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11" axis="followSib" ptType="node" func="cnt" op="equ" val="1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12" axis="followSib" ptType="node" func="cnt" op="equ" val="2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if name="Name13" axis="followSib" ptType="node" func="cnt" op="equ" val="3">
                  <dgm:shape xmlns:r="http://schemas.openxmlformats.org/officeDocument/2006/relationships" type="chord" r:blip="">
                    <dgm:adjLst>
                      <dgm:adj idx="1" val="30"/>
                      <dgm:adj idx="2" val="150"/>
                    </dgm:adjLst>
                  </dgm:shape>
                </dgm:if>
                <dgm:if name="Name14" axis="followSib" ptType="node" func="cnt" op="equ" val="4">
                  <dgm:shape xmlns:r="http://schemas.openxmlformats.org/officeDocument/2006/relationships" type="chord" r:blip="">
                    <dgm:adjLst>
                      <dgm:adj idx="1" val="38.8699"/>
                      <dgm:adj idx="2" val="143.1301"/>
                    </dgm:adjLst>
                  </dgm:shape>
                </dgm:if>
                <dgm:if name="Name15" axis="followSib" ptType="node" func="cnt" op="equ" val="5">
                  <dgm:shape xmlns:r="http://schemas.openxmlformats.org/officeDocument/2006/relationships" type="chord" r:blip="">
                    <dgm:adjLst>
                      <dgm:adj idx="1" val="41.8103"/>
                      <dgm:adj idx="2" val="138.1897"/>
                    </dgm:adjLst>
                  </dgm:shape>
                </dgm:if>
                <dgm:else name="Name16">
                  <dgm:shape xmlns:r="http://schemas.openxmlformats.org/officeDocument/2006/relationships" type="chord" r:blip="">
                    <dgm:adjLst>
                      <dgm:adj idx="1" val="45.5847"/>
                      <dgm:adj idx="2" val="134.4153"/>
                    </dgm:adjLst>
                  </dgm:shape>
                </dgm:else>
              </dgm:choose>
            </dgm:if>
            <dgm:if name="Name17" axis="precedSib" ptType="node" func="cnt" op="equ" val="1">
              <dgm:choose name="Name18">
                <dgm:if name="Name19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0" axis="followSib" ptType="node" func="cnt" op="equ" val="1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if name="Name21" axis="followSib" ptType="node" func="cnt" op="equ" val="2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22" axis="followSib" ptType="node" func="cnt" op="equ" val="3">
                  <dgm:shape xmlns:r="http://schemas.openxmlformats.org/officeDocument/2006/relationships" type="chord" r:blip="">
                    <dgm:adjLst>
                      <dgm:adj idx="1" val="11.537"/>
                      <dgm:adj idx="2" val="168.463"/>
                    </dgm:adjLst>
                  </dgm:shape>
                </dgm:if>
                <dgm:if name="Name23" axis="followSib" ptType="node" func="cnt" op="equ" val="4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else name="Name24">
                  <dgm:shape xmlns:r="http://schemas.openxmlformats.org/officeDocument/2006/relationships" type="chord" r:blip="">
                    <dgm:adjLst>
                      <dgm:adj idx="1" val="25.3769"/>
                      <dgm:adj idx="2" val="154.6231"/>
                    </dgm:adjLst>
                  </dgm:shape>
                </dgm:else>
              </dgm:choose>
            </dgm:if>
            <dgm:if name="Name25" axis="precedSib" ptType="node" func="cnt" op="equ" val="2">
              <dgm:choose name="Name26">
                <dgm:if name="Name27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8" axis="followSib" ptType="node" func="cnt" op="equ" val="1">
                  <dgm:shape xmlns:r="http://schemas.openxmlformats.org/officeDocument/2006/relationships" type="chord" r:blip="">
                    <dgm:adjLst>
                      <dgm:adj idx="1" val="-30"/>
                      <dgm:adj idx="2" val="-150"/>
                    </dgm:adjLst>
                  </dgm:shape>
                </dgm:if>
                <dgm:if name="Name29" axis="followSib" ptType="node" func="cnt" op="equ" val="2">
                  <dgm:shape xmlns:r="http://schemas.openxmlformats.org/officeDocument/2006/relationships" type="chord" r:blip="">
                    <dgm:adjLst>
                      <dgm:adj idx="1" val="-11.537"/>
                      <dgm:adj idx="2" val="-168.463"/>
                    </dgm:adjLst>
                  </dgm:shape>
                </dgm:if>
                <dgm:if name="Name30" axis="followSib" ptType="node" func="cnt" op="equ" val="3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else name="Name31">
                  <dgm:shape xmlns:r="http://schemas.openxmlformats.org/officeDocument/2006/relationships" type="chord" r:blip="">
                    <dgm:adjLst>
                      <dgm:adj idx="1" val="8.2133"/>
                      <dgm:adj idx="2" val="171.7867"/>
                    </dgm:adjLst>
                  </dgm:shape>
                </dgm:else>
              </dgm:choose>
            </dgm:if>
            <dgm:if name="Name32" axis="precedSib" ptType="node" func="cnt" op="equ" val="3">
              <dgm:choose name="Name33">
                <dgm:if name="Name34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35" axis="followSib" ptType="node" func="cnt" op="equ" val="1">
                  <dgm:shape xmlns:r="http://schemas.openxmlformats.org/officeDocument/2006/relationships" type="chord" r:blip="">
                    <dgm:adjLst>
                      <dgm:adj idx="1" val="-38.8699"/>
                      <dgm:adj idx="2" val="-143.1301"/>
                    </dgm:adjLst>
                  </dgm:shape>
                </dgm:if>
                <dgm:if name="Name36" axis="followSib" ptType="node" func="cnt" op="equ" val="2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else name="Name37">
                  <dgm:shape xmlns:r="http://schemas.openxmlformats.org/officeDocument/2006/relationships" type="chord" r:blip="">
                    <dgm:adjLst>
                      <dgm:adj idx="1" val="-8.2133"/>
                      <dgm:adj idx="2" val="-171.7867"/>
                    </dgm:adjLst>
                  </dgm:shape>
                </dgm:else>
              </dgm:choose>
            </dgm:if>
            <dgm:if name="Name38" axis="precedSib" ptType="node" func="cnt" op="equ" val="4">
              <dgm:choose name="Name39">
                <dgm:if name="Name4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41" axis="followSib" ptType="node" func="cnt" op="equ" val="1">
                  <dgm:shape xmlns:r="http://schemas.openxmlformats.org/officeDocument/2006/relationships" type="chord" r:blip="">
                    <dgm:adjLst>
                      <dgm:adj idx="1" val="-41.8103"/>
                      <dgm:adj idx="2" val="-138.1897"/>
                    </dgm:adjLst>
                  </dgm:shape>
                </dgm:if>
                <dgm:else name="Name42">
                  <dgm:shape xmlns:r="http://schemas.openxmlformats.org/officeDocument/2006/relationships" type="chord" r:blip="">
                    <dgm:adjLst>
                      <dgm:adj idx="1" val="-25.3769"/>
                      <dgm:adj idx="2" val="-154.6231"/>
                    </dgm:adjLst>
                  </dgm:shape>
                </dgm:else>
              </dgm:choose>
            </dgm:if>
            <dgm:if name="Name43" axis="precedSib" ptType="node" func="cnt" op="equ" val="5">
              <dgm:choose name="Name44">
                <dgm:if name="Name45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else name="Name46">
                  <dgm:shape xmlns:r="http://schemas.openxmlformats.org/officeDocument/2006/relationships" type="chord" r:blip="">
                    <dgm:adjLst>
                      <dgm:adj idx="1" val="-45.5847"/>
                      <dgm:adj idx="2" val="-134.4153"/>
                    </dgm:adjLst>
                  </dgm:shape>
                </dgm:else>
              </dgm:choose>
            </dgm:if>
            <dgm:else name="Name47">
              <dgm:shape xmlns:r="http://schemas.openxmlformats.org/officeDocument/2006/relationships" type="chord" r:blip="">
                <dgm:adjLst>
                  <dgm:adj idx="1" val="-90"/>
                  <dgm:adj idx="2" val="-90"/>
                </dgm:adjLst>
              </dgm:shape>
            </dgm:else>
          </dgm:choose>
          <dgm:presOf/>
        </dgm:layoutNode>
        <dgm:layoutNode name="Child" styleLbl="revTx">
          <dgm:varLst>
            <dgm:chMax val="0"/>
            <dgm:chPref val="0"/>
            <dgm:bulletEnabled val="1"/>
          </dgm:varLst>
          <dgm:choose name="Name48">
            <dgm:if name="Name49" func="var" arg="dir" op="equ" val="norm">
              <dgm:alg type="tx">
                <dgm:param type="parTxLTRAlign" val="l"/>
                <dgm:param type="parTxRTLAlign" val="l"/>
                <dgm:param type="txAnchorVert" val="t"/>
              </dgm:alg>
            </dgm:if>
            <dgm:else name="Name50">
              <dgm:alg type="tx">
                <dgm:param type="parTxLTRAlign" val="r"/>
                <dgm:param type="parTxRTLAlign" val="r"/>
                <dgm:param type="txAnchorVert" val="t"/>
              </dgm:alg>
            </dgm:else>
          </dgm:choose>
          <dgm:choose name="Name51">
            <dgm:if name="Name52" axis="ch" ptType="node" func="cnt" op="gte" val="1">
              <dgm:shape xmlns:r="http://schemas.openxmlformats.org/officeDocument/2006/relationships" type="rect" r:blip="">
                <dgm:adjLst/>
              </dgm:shape>
            </dgm:if>
            <dgm:else name="Name53">
              <dgm:shape xmlns:r="http://schemas.openxmlformats.org/officeDocument/2006/relationships" type="rect" r:blip="" hideGeom="1">
                <dgm:adjLst/>
              </dgm:shape>
            </dgm:else>
          </dgm:choose>
          <dgm:choose name="Name54">
            <dgm:if name="Name55" axis="ch" ptType="node" func="cnt" op="gte" val="1">
              <dgm:presOf axis="des" ptType="node"/>
            </dgm:if>
            <dgm:else name="Name56">
              <dgm:presOf/>
            </dgm:else>
          </dgm:choose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Parent" styleLbl="revTx">
          <dgm:varLst>
            <dgm:chMax val="1"/>
            <dgm:chPref val="1"/>
            <dgm:bulletEnabled val="1"/>
          </dgm:varLst>
          <dgm:choose name="Name57">
            <dgm:if name="Name58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  <dgm:param type="txAnchorVert" val="b"/>
                <dgm:param type="txAnchorVertCh" val="b"/>
              </dgm:alg>
            </dgm:if>
            <dgm:else name="Name59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  <dgm:param type="txAnchorVert" val="b"/>
                <dgm:param type="txAnchorVertCh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IncreasingCircleProcess">
  <dgm:title val=""/>
  <dgm:desc val=""/>
  <dgm:catLst>
    <dgm:cat type="list" pri="8300"/>
    <dgm:cat type="process" pri="43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7"/>
      <dgm:chPref val="7"/>
      <dgm:dir/>
      <dgm:animOne val="branch"/>
      <dgm:animLvl val="lvl"/>
    </dgm:varLst>
    <dgm:choose name="Name1">
      <dgm:if name="Name2" func="var" arg="dir" op="equ" val="norm">
        <dgm:alg type="lin">
          <dgm:param type="linDir" val="fromL"/>
          <dgm:param type="horzAlign" val="ctr"/>
          <dgm:param type="vertAlign" val="t"/>
        </dgm:alg>
      </dgm:if>
      <dgm:else name="Name3">
        <dgm:alg type="lin">
          <dgm:param type="linDir" val="fromR"/>
          <dgm:param type="horzAlign" val="ctr"/>
          <dgm:param type="vertAlign" val="t"/>
        </dgm:alg>
      </dgm:else>
    </dgm:choose>
    <dgm:shape xmlns:r="http://schemas.openxmlformats.org/officeDocument/2006/relationships" r:blip="">
      <dgm:adjLst/>
    </dgm:shape>
    <dgm:constrLst>
      <dgm:constr type="primFontSz" for="des" forName="Child" val="65"/>
      <dgm:constr type="primFontSz" for="des" forName="Parent" val="65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05"/>
      <dgm:constr type="w" for="ch" forName="sibTrans" refType="h" refFor="ch" refForName="composite" op="equ" fact="0.04"/>
    </dgm:constrLst>
    <dgm:forEach name="nodesForEach" axis="ch" ptType="node" cnt="7">
      <dgm:layoutNode name="composite">
        <dgm:alg type="composite">
          <dgm:param type="ar" val="0.8"/>
        </dgm:alg>
        <dgm:choose name="Name4">
          <dgm:if name="Name5" func="var" arg="dir" op="equ" val="norm">
            <dgm:constrLst>
              <dgm:constr type="l" for="ch" forName="Child" refType="w" fact="0.29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l" for="ch" forName="Parent" refType="w" fact="0.29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l" for="ch" forName="BackAccent" refType="w" fact="0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l" for="ch" forName="Accent" refType="w" fact="0.024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if>
          <dgm:else name="Name6">
            <dgm:constrLst>
              <dgm:constr type="r" for="ch" forName="Child" refType="w" fact="0.71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r" for="ch" forName="Parent" refType="w" fact="0.71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r" for="ch" forName="BackAccent" refType="w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r" for="ch" forName="Accent" refType="w" fact="0.976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else>
        </dgm:choose>
        <dgm:layoutNode name="BackAccent" styleLbl="bgShp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Accent" styleLbl="alignNode1">
          <dgm:alg type="sp"/>
          <dgm:choose name="Name7">
            <dgm:if name="Name8" axis="precedSib" ptType="node" func="cnt" op="equ" val="0">
              <dgm:choose name="Name9">
                <dgm:if name="Name1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11" axis="followSib" ptType="node" func="cnt" op="equ" val="1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12" axis="followSib" ptType="node" func="cnt" op="equ" val="2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if name="Name13" axis="followSib" ptType="node" func="cnt" op="equ" val="3">
                  <dgm:shape xmlns:r="http://schemas.openxmlformats.org/officeDocument/2006/relationships" type="chord" r:blip="">
                    <dgm:adjLst>
                      <dgm:adj idx="1" val="30"/>
                      <dgm:adj idx="2" val="150"/>
                    </dgm:adjLst>
                  </dgm:shape>
                </dgm:if>
                <dgm:if name="Name14" axis="followSib" ptType="node" func="cnt" op="equ" val="4">
                  <dgm:shape xmlns:r="http://schemas.openxmlformats.org/officeDocument/2006/relationships" type="chord" r:blip="">
                    <dgm:adjLst>
                      <dgm:adj idx="1" val="38.8699"/>
                      <dgm:adj idx="2" val="143.1301"/>
                    </dgm:adjLst>
                  </dgm:shape>
                </dgm:if>
                <dgm:if name="Name15" axis="followSib" ptType="node" func="cnt" op="equ" val="5">
                  <dgm:shape xmlns:r="http://schemas.openxmlformats.org/officeDocument/2006/relationships" type="chord" r:blip="">
                    <dgm:adjLst>
                      <dgm:adj idx="1" val="41.8103"/>
                      <dgm:adj idx="2" val="138.1897"/>
                    </dgm:adjLst>
                  </dgm:shape>
                </dgm:if>
                <dgm:else name="Name16">
                  <dgm:shape xmlns:r="http://schemas.openxmlformats.org/officeDocument/2006/relationships" type="chord" r:blip="">
                    <dgm:adjLst>
                      <dgm:adj idx="1" val="45.5847"/>
                      <dgm:adj idx="2" val="134.4153"/>
                    </dgm:adjLst>
                  </dgm:shape>
                </dgm:else>
              </dgm:choose>
            </dgm:if>
            <dgm:if name="Name17" axis="precedSib" ptType="node" func="cnt" op="equ" val="1">
              <dgm:choose name="Name18">
                <dgm:if name="Name19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0" axis="followSib" ptType="node" func="cnt" op="equ" val="1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if name="Name21" axis="followSib" ptType="node" func="cnt" op="equ" val="2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22" axis="followSib" ptType="node" func="cnt" op="equ" val="3">
                  <dgm:shape xmlns:r="http://schemas.openxmlformats.org/officeDocument/2006/relationships" type="chord" r:blip="">
                    <dgm:adjLst>
                      <dgm:adj idx="1" val="11.537"/>
                      <dgm:adj idx="2" val="168.463"/>
                    </dgm:adjLst>
                  </dgm:shape>
                </dgm:if>
                <dgm:if name="Name23" axis="followSib" ptType="node" func="cnt" op="equ" val="4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else name="Name24">
                  <dgm:shape xmlns:r="http://schemas.openxmlformats.org/officeDocument/2006/relationships" type="chord" r:blip="">
                    <dgm:adjLst>
                      <dgm:adj idx="1" val="25.3769"/>
                      <dgm:adj idx="2" val="154.6231"/>
                    </dgm:adjLst>
                  </dgm:shape>
                </dgm:else>
              </dgm:choose>
            </dgm:if>
            <dgm:if name="Name25" axis="precedSib" ptType="node" func="cnt" op="equ" val="2">
              <dgm:choose name="Name26">
                <dgm:if name="Name27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8" axis="followSib" ptType="node" func="cnt" op="equ" val="1">
                  <dgm:shape xmlns:r="http://schemas.openxmlformats.org/officeDocument/2006/relationships" type="chord" r:blip="">
                    <dgm:adjLst>
                      <dgm:adj idx="1" val="-30"/>
                      <dgm:adj idx="2" val="-150"/>
                    </dgm:adjLst>
                  </dgm:shape>
                </dgm:if>
                <dgm:if name="Name29" axis="followSib" ptType="node" func="cnt" op="equ" val="2">
                  <dgm:shape xmlns:r="http://schemas.openxmlformats.org/officeDocument/2006/relationships" type="chord" r:blip="">
                    <dgm:adjLst>
                      <dgm:adj idx="1" val="-11.537"/>
                      <dgm:adj idx="2" val="-168.463"/>
                    </dgm:adjLst>
                  </dgm:shape>
                </dgm:if>
                <dgm:if name="Name30" axis="followSib" ptType="node" func="cnt" op="equ" val="3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else name="Name31">
                  <dgm:shape xmlns:r="http://schemas.openxmlformats.org/officeDocument/2006/relationships" type="chord" r:blip="">
                    <dgm:adjLst>
                      <dgm:adj idx="1" val="8.2133"/>
                      <dgm:adj idx="2" val="171.7867"/>
                    </dgm:adjLst>
                  </dgm:shape>
                </dgm:else>
              </dgm:choose>
            </dgm:if>
            <dgm:if name="Name32" axis="precedSib" ptType="node" func="cnt" op="equ" val="3">
              <dgm:choose name="Name33">
                <dgm:if name="Name34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35" axis="followSib" ptType="node" func="cnt" op="equ" val="1">
                  <dgm:shape xmlns:r="http://schemas.openxmlformats.org/officeDocument/2006/relationships" type="chord" r:blip="">
                    <dgm:adjLst>
                      <dgm:adj idx="1" val="-38.8699"/>
                      <dgm:adj idx="2" val="-143.1301"/>
                    </dgm:adjLst>
                  </dgm:shape>
                </dgm:if>
                <dgm:if name="Name36" axis="followSib" ptType="node" func="cnt" op="equ" val="2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else name="Name37">
                  <dgm:shape xmlns:r="http://schemas.openxmlformats.org/officeDocument/2006/relationships" type="chord" r:blip="">
                    <dgm:adjLst>
                      <dgm:adj idx="1" val="-8.2133"/>
                      <dgm:adj idx="2" val="-171.7867"/>
                    </dgm:adjLst>
                  </dgm:shape>
                </dgm:else>
              </dgm:choose>
            </dgm:if>
            <dgm:if name="Name38" axis="precedSib" ptType="node" func="cnt" op="equ" val="4">
              <dgm:choose name="Name39">
                <dgm:if name="Name4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41" axis="followSib" ptType="node" func="cnt" op="equ" val="1">
                  <dgm:shape xmlns:r="http://schemas.openxmlformats.org/officeDocument/2006/relationships" type="chord" r:blip="">
                    <dgm:adjLst>
                      <dgm:adj idx="1" val="-41.8103"/>
                      <dgm:adj idx="2" val="-138.1897"/>
                    </dgm:adjLst>
                  </dgm:shape>
                </dgm:if>
                <dgm:else name="Name42">
                  <dgm:shape xmlns:r="http://schemas.openxmlformats.org/officeDocument/2006/relationships" type="chord" r:blip="">
                    <dgm:adjLst>
                      <dgm:adj idx="1" val="-25.3769"/>
                      <dgm:adj idx="2" val="-154.6231"/>
                    </dgm:adjLst>
                  </dgm:shape>
                </dgm:else>
              </dgm:choose>
            </dgm:if>
            <dgm:if name="Name43" axis="precedSib" ptType="node" func="cnt" op="equ" val="5">
              <dgm:choose name="Name44">
                <dgm:if name="Name45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else name="Name46">
                  <dgm:shape xmlns:r="http://schemas.openxmlformats.org/officeDocument/2006/relationships" type="chord" r:blip="">
                    <dgm:adjLst>
                      <dgm:adj idx="1" val="-45.5847"/>
                      <dgm:adj idx="2" val="-134.4153"/>
                    </dgm:adjLst>
                  </dgm:shape>
                </dgm:else>
              </dgm:choose>
            </dgm:if>
            <dgm:else name="Name47">
              <dgm:shape xmlns:r="http://schemas.openxmlformats.org/officeDocument/2006/relationships" type="chord" r:blip="">
                <dgm:adjLst>
                  <dgm:adj idx="1" val="-90"/>
                  <dgm:adj idx="2" val="-90"/>
                </dgm:adjLst>
              </dgm:shape>
            </dgm:else>
          </dgm:choose>
          <dgm:presOf/>
        </dgm:layoutNode>
        <dgm:layoutNode name="Child" styleLbl="revTx">
          <dgm:varLst>
            <dgm:chMax val="0"/>
            <dgm:chPref val="0"/>
            <dgm:bulletEnabled val="1"/>
          </dgm:varLst>
          <dgm:choose name="Name48">
            <dgm:if name="Name49" func="var" arg="dir" op="equ" val="norm">
              <dgm:alg type="tx">
                <dgm:param type="parTxLTRAlign" val="l"/>
                <dgm:param type="parTxRTLAlign" val="l"/>
                <dgm:param type="txAnchorVert" val="t"/>
              </dgm:alg>
            </dgm:if>
            <dgm:else name="Name50">
              <dgm:alg type="tx">
                <dgm:param type="parTxLTRAlign" val="r"/>
                <dgm:param type="parTxRTLAlign" val="r"/>
                <dgm:param type="txAnchorVert" val="t"/>
              </dgm:alg>
            </dgm:else>
          </dgm:choose>
          <dgm:choose name="Name51">
            <dgm:if name="Name52" axis="ch" ptType="node" func="cnt" op="gte" val="1">
              <dgm:shape xmlns:r="http://schemas.openxmlformats.org/officeDocument/2006/relationships" type="rect" r:blip="">
                <dgm:adjLst/>
              </dgm:shape>
            </dgm:if>
            <dgm:else name="Name53">
              <dgm:shape xmlns:r="http://schemas.openxmlformats.org/officeDocument/2006/relationships" type="rect" r:blip="" hideGeom="1">
                <dgm:adjLst/>
              </dgm:shape>
            </dgm:else>
          </dgm:choose>
          <dgm:choose name="Name54">
            <dgm:if name="Name55" axis="ch" ptType="node" func="cnt" op="gte" val="1">
              <dgm:presOf axis="des" ptType="node"/>
            </dgm:if>
            <dgm:else name="Name56">
              <dgm:presOf/>
            </dgm:else>
          </dgm:choose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Parent" styleLbl="revTx">
          <dgm:varLst>
            <dgm:chMax val="1"/>
            <dgm:chPref val="1"/>
            <dgm:bulletEnabled val="1"/>
          </dgm:varLst>
          <dgm:choose name="Name57">
            <dgm:if name="Name58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  <dgm:param type="txAnchorVert" val="b"/>
                <dgm:param type="txAnchorVertCh" val="b"/>
              </dgm:alg>
            </dgm:if>
            <dgm:else name="Name59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  <dgm:param type="txAnchorVert" val="b"/>
                <dgm:param type="txAnchorVertCh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A35BD-A978-4C06-9F86-DF010739ACB8}" type="datetimeFigureOut">
              <a:rPr lang="da-DK" smtClean="0"/>
              <a:t>25-11-2021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ABFBE-1D26-4C5B-822D-0FAD62B0D61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596797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A35BD-A978-4C06-9F86-DF010739ACB8}" type="datetimeFigureOut">
              <a:rPr lang="da-DK" smtClean="0"/>
              <a:t>25-11-2021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ABFBE-1D26-4C5B-822D-0FAD62B0D61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92789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A35BD-A978-4C06-9F86-DF010739ACB8}" type="datetimeFigureOut">
              <a:rPr lang="da-DK" smtClean="0"/>
              <a:t>25-11-2021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ABFBE-1D26-4C5B-822D-0FAD62B0D61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63976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A35BD-A978-4C06-9F86-DF010739ACB8}" type="datetimeFigureOut">
              <a:rPr lang="da-DK" smtClean="0"/>
              <a:t>25-11-2021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ABFBE-1D26-4C5B-822D-0FAD62B0D61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98418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A35BD-A978-4C06-9F86-DF010739ACB8}" type="datetimeFigureOut">
              <a:rPr lang="da-DK" smtClean="0"/>
              <a:t>25-11-2021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ABFBE-1D26-4C5B-822D-0FAD62B0D61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45546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A35BD-A978-4C06-9F86-DF010739ACB8}" type="datetimeFigureOut">
              <a:rPr lang="da-DK" smtClean="0"/>
              <a:t>25-11-2021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ABFBE-1D26-4C5B-822D-0FAD62B0D61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72655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A35BD-A978-4C06-9F86-DF010739ACB8}" type="datetimeFigureOut">
              <a:rPr lang="da-DK" smtClean="0"/>
              <a:t>25-11-2021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ABFBE-1D26-4C5B-822D-0FAD62B0D61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11830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A35BD-A978-4C06-9F86-DF010739ACB8}" type="datetimeFigureOut">
              <a:rPr lang="da-DK" smtClean="0"/>
              <a:t>25-11-2021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ABFBE-1D26-4C5B-822D-0FAD62B0D61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0092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A35BD-A978-4C06-9F86-DF010739ACB8}" type="datetimeFigureOut">
              <a:rPr lang="da-DK" smtClean="0"/>
              <a:t>25-11-2021</a:t>
            </a:fld>
            <a:endParaRPr lang="da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ABFBE-1D26-4C5B-822D-0FAD62B0D61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15882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A35BD-A978-4C06-9F86-DF010739ACB8}" type="datetimeFigureOut">
              <a:rPr lang="da-DK" smtClean="0"/>
              <a:t>25-11-2021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ABFBE-1D26-4C5B-822D-0FAD62B0D61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81738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A35BD-A978-4C06-9F86-DF010739ACB8}" type="datetimeFigureOut">
              <a:rPr lang="da-DK" smtClean="0"/>
              <a:t>25-11-2021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ABFBE-1D26-4C5B-822D-0FAD62B0D61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819548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DA35BD-A978-4C06-9F86-DF010739ACB8}" type="datetimeFigureOut">
              <a:rPr lang="da-DK" smtClean="0"/>
              <a:t>25-11-2021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CABFBE-1D26-4C5B-822D-0FAD62B0D61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6887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A29398BB-6F62-472B-88B2-8D942FEBFB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Billede 5" descr="Et billede, der indeholder blomst, udendørs, plante&#10;&#10;Automatisk genereret beskrivelse">
            <a:extLst>
              <a:ext uri="{FF2B5EF4-FFF2-40B4-BE49-F238E27FC236}">
                <a16:creationId xmlns:a16="http://schemas.microsoft.com/office/drawing/2014/main" id="{18DB88D2-3CF6-4D6A-A80C-AD6817BFCB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414"/>
          <a:stretch/>
        </p:blipFill>
        <p:spPr>
          <a:xfrm>
            <a:off x="-8" y="-7"/>
            <a:ext cx="12192000" cy="6855958"/>
          </a:xfrm>
          <a:prstGeom prst="rect">
            <a:avLst/>
          </a:pr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615A59BC-530D-4881-A29E-CB9EE2D492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3314" y="1073777"/>
            <a:ext cx="4994062" cy="4412648"/>
          </a:xfrm>
          <a:custGeom>
            <a:avLst/>
            <a:gdLst>
              <a:gd name="connsiteX0" fmla="*/ 1437823 w 4994062"/>
              <a:gd name="connsiteY0" fmla="*/ 0 h 4412648"/>
              <a:gd name="connsiteX1" fmla="*/ 3556238 w 4994062"/>
              <a:gd name="connsiteY1" fmla="*/ 0 h 4412648"/>
              <a:gd name="connsiteX2" fmla="*/ 3885668 w 4994062"/>
              <a:gd name="connsiteY2" fmla="*/ 191458 h 4412648"/>
              <a:gd name="connsiteX3" fmla="*/ 4942588 w 4994062"/>
              <a:gd name="connsiteY3" fmla="*/ 2019425 h 4412648"/>
              <a:gd name="connsiteX4" fmla="*/ 4942588 w 4994062"/>
              <a:gd name="connsiteY4" fmla="*/ 2393224 h 4412648"/>
              <a:gd name="connsiteX5" fmla="*/ 4550147 w 4994062"/>
              <a:gd name="connsiteY5" fmla="*/ 3071961 h 4412648"/>
              <a:gd name="connsiteX6" fmla="*/ 4549818 w 4994062"/>
              <a:gd name="connsiteY6" fmla="*/ 3072530 h 4412648"/>
              <a:gd name="connsiteX7" fmla="*/ 4539741 w 4994062"/>
              <a:gd name="connsiteY7" fmla="*/ 3072530 h 4412648"/>
              <a:gd name="connsiteX8" fmla="*/ 3588169 w 4994062"/>
              <a:gd name="connsiteY8" fmla="*/ 3072530 h 4412648"/>
              <a:gd name="connsiteX9" fmla="*/ 3432811 w 4994062"/>
              <a:gd name="connsiteY9" fmla="*/ 3158889 h 4412648"/>
              <a:gd name="connsiteX10" fmla="*/ 2889055 w 4994062"/>
              <a:gd name="connsiteY10" fmla="*/ 4089642 h 4412648"/>
              <a:gd name="connsiteX11" fmla="*/ 2889055 w 4994062"/>
              <a:gd name="connsiteY11" fmla="*/ 4268756 h 4412648"/>
              <a:gd name="connsiteX12" fmla="*/ 2957025 w 4994062"/>
              <a:gd name="connsiteY12" fmla="*/ 4385100 h 4412648"/>
              <a:gd name="connsiteX13" fmla="*/ 2973119 w 4994062"/>
              <a:gd name="connsiteY13" fmla="*/ 4412648 h 4412648"/>
              <a:gd name="connsiteX14" fmla="*/ 2913734 w 4994062"/>
              <a:gd name="connsiteY14" fmla="*/ 4412648 h 4412648"/>
              <a:gd name="connsiteX15" fmla="*/ 1437823 w 4994062"/>
              <a:gd name="connsiteY15" fmla="*/ 4412648 h 4412648"/>
              <a:gd name="connsiteX16" fmla="*/ 1112968 w 4994062"/>
              <a:gd name="connsiteY16" fmla="*/ 4221190 h 4412648"/>
              <a:gd name="connsiteX17" fmla="*/ 51474 w 4994062"/>
              <a:gd name="connsiteY17" fmla="*/ 2393224 h 4412648"/>
              <a:gd name="connsiteX18" fmla="*/ 51474 w 4994062"/>
              <a:gd name="connsiteY18" fmla="*/ 2019425 h 4412648"/>
              <a:gd name="connsiteX19" fmla="*/ 1112968 w 4994062"/>
              <a:gd name="connsiteY19" fmla="*/ 191458 h 4412648"/>
              <a:gd name="connsiteX20" fmla="*/ 1437823 w 4994062"/>
              <a:gd name="connsiteY20" fmla="*/ 0 h 4412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994062" h="4412648">
                <a:moveTo>
                  <a:pt x="1437823" y="0"/>
                </a:moveTo>
                <a:cubicBezTo>
                  <a:pt x="1437823" y="0"/>
                  <a:pt x="1437823" y="0"/>
                  <a:pt x="3556238" y="0"/>
                </a:cubicBezTo>
                <a:cubicBezTo>
                  <a:pt x="3693500" y="0"/>
                  <a:pt x="3817038" y="72936"/>
                  <a:pt x="3885668" y="191458"/>
                </a:cubicBezTo>
                <a:cubicBezTo>
                  <a:pt x="3885668" y="191458"/>
                  <a:pt x="3885668" y="191458"/>
                  <a:pt x="4942588" y="2019425"/>
                </a:cubicBezTo>
                <a:cubicBezTo>
                  <a:pt x="5011220" y="2133388"/>
                  <a:pt x="5011220" y="2279261"/>
                  <a:pt x="4942588" y="2393224"/>
                </a:cubicBezTo>
                <a:cubicBezTo>
                  <a:pt x="4942588" y="2393224"/>
                  <a:pt x="4942588" y="2393224"/>
                  <a:pt x="4550147" y="3071961"/>
                </a:cubicBezTo>
                <a:lnTo>
                  <a:pt x="4549818" y="3072530"/>
                </a:lnTo>
                <a:lnTo>
                  <a:pt x="4539741" y="3072530"/>
                </a:lnTo>
                <a:cubicBezTo>
                  <a:pt x="4403802" y="3072530"/>
                  <a:pt x="4131924" y="3072530"/>
                  <a:pt x="3588169" y="3072530"/>
                </a:cubicBezTo>
                <a:cubicBezTo>
                  <a:pt x="3529910" y="3072530"/>
                  <a:pt x="3458704" y="3110912"/>
                  <a:pt x="3432811" y="3158889"/>
                </a:cubicBezTo>
                <a:cubicBezTo>
                  <a:pt x="3432811" y="3158889"/>
                  <a:pt x="3432811" y="3158889"/>
                  <a:pt x="2889055" y="4089642"/>
                </a:cubicBezTo>
                <a:cubicBezTo>
                  <a:pt x="2859925" y="4140817"/>
                  <a:pt x="2859925" y="4217580"/>
                  <a:pt x="2889055" y="4268756"/>
                </a:cubicBezTo>
                <a:cubicBezTo>
                  <a:pt x="2889055" y="4268756"/>
                  <a:pt x="2889055" y="4268756"/>
                  <a:pt x="2957025" y="4385100"/>
                </a:cubicBezTo>
                <a:lnTo>
                  <a:pt x="2973119" y="4412648"/>
                </a:lnTo>
                <a:lnTo>
                  <a:pt x="2913734" y="4412648"/>
                </a:lnTo>
                <a:cubicBezTo>
                  <a:pt x="2599952" y="4412648"/>
                  <a:pt x="2132928" y="4412648"/>
                  <a:pt x="1437823" y="4412648"/>
                </a:cubicBezTo>
                <a:cubicBezTo>
                  <a:pt x="1305136" y="4412648"/>
                  <a:pt x="1177025" y="4339712"/>
                  <a:pt x="1112968" y="4221190"/>
                </a:cubicBezTo>
                <a:cubicBezTo>
                  <a:pt x="1112968" y="4221190"/>
                  <a:pt x="1112968" y="4221190"/>
                  <a:pt x="51474" y="2393224"/>
                </a:cubicBezTo>
                <a:cubicBezTo>
                  <a:pt x="-17158" y="2279261"/>
                  <a:pt x="-17158" y="2133388"/>
                  <a:pt x="51474" y="2019425"/>
                </a:cubicBezTo>
                <a:cubicBezTo>
                  <a:pt x="51474" y="2019425"/>
                  <a:pt x="51474" y="2019425"/>
                  <a:pt x="1112968" y="191458"/>
                </a:cubicBezTo>
                <a:cubicBezTo>
                  <a:pt x="1177025" y="72936"/>
                  <a:pt x="1305136" y="0"/>
                  <a:pt x="1437823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792CB83-67E6-4456-8599-A54E050A70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81912" y="1874520"/>
            <a:ext cx="3447288" cy="1792224"/>
          </a:xfrm>
        </p:spPr>
        <p:txBody>
          <a:bodyPr anchor="b">
            <a:normAutofit/>
          </a:bodyPr>
          <a:lstStyle/>
          <a:p>
            <a:pPr algn="l"/>
            <a:r>
              <a:rPr lang="da-DK" sz="3700">
                <a:solidFill>
                  <a:schemeClr val="bg1"/>
                </a:solidFill>
              </a:rPr>
              <a:t>Gødningsstrategi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25E816B0-A826-4F6C-B444-91E42AB2A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88959" y="1127731"/>
            <a:ext cx="2143461" cy="1877400"/>
          </a:xfrm>
          <a:custGeom>
            <a:avLst/>
            <a:gdLst>
              <a:gd name="connsiteX0" fmla="*/ 853538 w 2991693"/>
              <a:gd name="connsiteY0" fmla="*/ 0 h 2651787"/>
              <a:gd name="connsiteX1" fmla="*/ 2141030 w 2991693"/>
              <a:gd name="connsiteY1" fmla="*/ 0 h 2651787"/>
              <a:gd name="connsiteX2" fmla="*/ 2324957 w 2991693"/>
              <a:gd name="connsiteY2" fmla="*/ 103466 h 2651787"/>
              <a:gd name="connsiteX3" fmla="*/ 2968702 w 2991693"/>
              <a:gd name="connsiteY3" fmla="*/ 1218596 h 2651787"/>
              <a:gd name="connsiteX4" fmla="*/ 2968702 w 2991693"/>
              <a:gd name="connsiteY4" fmla="*/ 1433192 h 2651787"/>
              <a:gd name="connsiteX5" fmla="*/ 2324957 w 2991693"/>
              <a:gd name="connsiteY5" fmla="*/ 2548321 h 2651787"/>
              <a:gd name="connsiteX6" fmla="*/ 2141030 w 2991693"/>
              <a:gd name="connsiteY6" fmla="*/ 2651787 h 2651787"/>
              <a:gd name="connsiteX7" fmla="*/ 853538 w 2991693"/>
              <a:gd name="connsiteY7" fmla="*/ 2651787 h 2651787"/>
              <a:gd name="connsiteX8" fmla="*/ 669612 w 2991693"/>
              <a:gd name="connsiteY8" fmla="*/ 2548321 h 2651787"/>
              <a:gd name="connsiteX9" fmla="*/ 25866 w 2991693"/>
              <a:gd name="connsiteY9" fmla="*/ 1433192 h 2651787"/>
              <a:gd name="connsiteX10" fmla="*/ 25866 w 2991693"/>
              <a:gd name="connsiteY10" fmla="*/ 1218596 h 2651787"/>
              <a:gd name="connsiteX11" fmla="*/ 669612 w 2991693"/>
              <a:gd name="connsiteY11" fmla="*/ 103466 h 2651787"/>
              <a:gd name="connsiteX12" fmla="*/ 853538 w 2991693"/>
              <a:gd name="connsiteY12" fmla="*/ 0 h 2651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91693" h="2651787">
                <a:moveTo>
                  <a:pt x="853538" y="0"/>
                </a:moveTo>
                <a:cubicBezTo>
                  <a:pt x="2141030" y="0"/>
                  <a:pt x="2141030" y="0"/>
                  <a:pt x="2141030" y="0"/>
                </a:cubicBezTo>
                <a:cubicBezTo>
                  <a:pt x="2206170" y="0"/>
                  <a:pt x="2290471" y="45985"/>
                  <a:pt x="2324957" y="103466"/>
                </a:cubicBezTo>
                <a:cubicBezTo>
                  <a:pt x="2968702" y="1218596"/>
                  <a:pt x="2968702" y="1218596"/>
                  <a:pt x="2968702" y="1218596"/>
                </a:cubicBezTo>
                <a:cubicBezTo>
                  <a:pt x="2999357" y="1279909"/>
                  <a:pt x="2999357" y="1371878"/>
                  <a:pt x="2968702" y="1433192"/>
                </a:cubicBezTo>
                <a:cubicBezTo>
                  <a:pt x="2324957" y="2548321"/>
                  <a:pt x="2324957" y="2548321"/>
                  <a:pt x="2324957" y="2548321"/>
                </a:cubicBezTo>
                <a:cubicBezTo>
                  <a:pt x="2290471" y="2605803"/>
                  <a:pt x="2206170" y="2651787"/>
                  <a:pt x="2141030" y="2651787"/>
                </a:cubicBezTo>
                <a:lnTo>
                  <a:pt x="853538" y="2651787"/>
                </a:lnTo>
                <a:cubicBezTo>
                  <a:pt x="784566" y="2651787"/>
                  <a:pt x="700266" y="2605803"/>
                  <a:pt x="669612" y="2548321"/>
                </a:cubicBezTo>
                <a:cubicBezTo>
                  <a:pt x="25866" y="1433192"/>
                  <a:pt x="25866" y="1433192"/>
                  <a:pt x="25866" y="1433192"/>
                </a:cubicBezTo>
                <a:cubicBezTo>
                  <a:pt x="-8621" y="1371878"/>
                  <a:pt x="-8621" y="1279909"/>
                  <a:pt x="25866" y="1218596"/>
                </a:cubicBezTo>
                <a:cubicBezTo>
                  <a:pt x="669612" y="103466"/>
                  <a:pt x="669612" y="103466"/>
                  <a:pt x="669612" y="103466"/>
                </a:cubicBezTo>
                <a:cubicBezTo>
                  <a:pt x="700266" y="45985"/>
                  <a:pt x="784566" y="0"/>
                  <a:pt x="853538" y="0"/>
                </a:cubicBezTo>
                <a:close/>
              </a:path>
            </a:pathLst>
          </a:custGeom>
          <a:solidFill>
            <a:srgbClr val="FFFFFF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2" descr="C:\Users\bt.A-K-S\Desktop\AKSlogo.jpg">
            <a:extLst>
              <a:ext uri="{FF2B5EF4-FFF2-40B4-BE49-F238E27FC236}">
                <a16:creationId xmlns:a16="http://schemas.microsoft.com/office/drawing/2014/main" id="{2782AEE3-35B5-4253-ACCC-F55ADA14B7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8" r="9041" b="-5"/>
          <a:stretch/>
        </p:blipFill>
        <p:spPr bwMode="auto">
          <a:xfrm>
            <a:off x="5285909" y="1212647"/>
            <a:ext cx="1949559" cy="1707568"/>
          </a:xfrm>
          <a:custGeom>
            <a:avLst/>
            <a:gdLst/>
            <a:ahLst/>
            <a:cxnLst/>
            <a:rect l="l" t="t" r="r" b="b"/>
            <a:pathLst>
              <a:path w="1949559" h="1707568">
                <a:moveTo>
                  <a:pt x="556214" y="0"/>
                </a:moveTo>
                <a:cubicBezTo>
                  <a:pt x="1395218" y="0"/>
                  <a:pt x="1395218" y="0"/>
                  <a:pt x="1395218" y="0"/>
                </a:cubicBezTo>
                <a:cubicBezTo>
                  <a:pt x="1437667" y="0"/>
                  <a:pt x="1492603" y="29611"/>
                  <a:pt x="1515075" y="66625"/>
                </a:cubicBezTo>
                <a:cubicBezTo>
                  <a:pt x="1934577" y="784692"/>
                  <a:pt x="1934577" y="784692"/>
                  <a:pt x="1934577" y="784692"/>
                </a:cubicBezTo>
                <a:cubicBezTo>
                  <a:pt x="1954553" y="824174"/>
                  <a:pt x="1954553" y="883396"/>
                  <a:pt x="1934577" y="922877"/>
                </a:cubicBezTo>
                <a:cubicBezTo>
                  <a:pt x="1515075" y="1640944"/>
                  <a:pt x="1515075" y="1640944"/>
                  <a:pt x="1515075" y="1640944"/>
                </a:cubicBezTo>
                <a:cubicBezTo>
                  <a:pt x="1492603" y="1677958"/>
                  <a:pt x="1437667" y="1707568"/>
                  <a:pt x="1395218" y="1707568"/>
                </a:cubicBezTo>
                <a:lnTo>
                  <a:pt x="556214" y="1707568"/>
                </a:lnTo>
                <a:cubicBezTo>
                  <a:pt x="511268" y="1707568"/>
                  <a:pt x="456334" y="1677958"/>
                  <a:pt x="436357" y="1640944"/>
                </a:cubicBezTo>
                <a:cubicBezTo>
                  <a:pt x="16856" y="922877"/>
                  <a:pt x="16856" y="922877"/>
                  <a:pt x="16856" y="922877"/>
                </a:cubicBezTo>
                <a:cubicBezTo>
                  <a:pt x="-5618" y="883396"/>
                  <a:pt x="-5618" y="824174"/>
                  <a:pt x="16856" y="784692"/>
                </a:cubicBezTo>
                <a:cubicBezTo>
                  <a:pt x="436357" y="66625"/>
                  <a:pt x="436357" y="66625"/>
                  <a:pt x="436357" y="66625"/>
                </a:cubicBezTo>
                <a:cubicBezTo>
                  <a:pt x="456334" y="29611"/>
                  <a:pt x="511268" y="0"/>
                  <a:pt x="556214" y="0"/>
                </a:cubicBezTo>
                <a:close/>
              </a:path>
            </a:pathLst>
          </a:custGeom>
          <a:noFill/>
          <a:ln w="7937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89E7A3B0-8177-473E-B1D0-59D0661DCB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00521" y="4146804"/>
            <a:ext cx="2527006" cy="2213337"/>
          </a:xfrm>
          <a:custGeom>
            <a:avLst/>
            <a:gdLst>
              <a:gd name="connsiteX0" fmla="*/ 853538 w 2991693"/>
              <a:gd name="connsiteY0" fmla="*/ 0 h 2651787"/>
              <a:gd name="connsiteX1" fmla="*/ 2141030 w 2991693"/>
              <a:gd name="connsiteY1" fmla="*/ 0 h 2651787"/>
              <a:gd name="connsiteX2" fmla="*/ 2324957 w 2991693"/>
              <a:gd name="connsiteY2" fmla="*/ 103466 h 2651787"/>
              <a:gd name="connsiteX3" fmla="*/ 2968702 w 2991693"/>
              <a:gd name="connsiteY3" fmla="*/ 1218596 h 2651787"/>
              <a:gd name="connsiteX4" fmla="*/ 2968702 w 2991693"/>
              <a:gd name="connsiteY4" fmla="*/ 1433192 h 2651787"/>
              <a:gd name="connsiteX5" fmla="*/ 2324957 w 2991693"/>
              <a:gd name="connsiteY5" fmla="*/ 2548321 h 2651787"/>
              <a:gd name="connsiteX6" fmla="*/ 2141030 w 2991693"/>
              <a:gd name="connsiteY6" fmla="*/ 2651787 h 2651787"/>
              <a:gd name="connsiteX7" fmla="*/ 853538 w 2991693"/>
              <a:gd name="connsiteY7" fmla="*/ 2651787 h 2651787"/>
              <a:gd name="connsiteX8" fmla="*/ 669612 w 2991693"/>
              <a:gd name="connsiteY8" fmla="*/ 2548321 h 2651787"/>
              <a:gd name="connsiteX9" fmla="*/ 25866 w 2991693"/>
              <a:gd name="connsiteY9" fmla="*/ 1433192 h 2651787"/>
              <a:gd name="connsiteX10" fmla="*/ 25866 w 2991693"/>
              <a:gd name="connsiteY10" fmla="*/ 1218596 h 2651787"/>
              <a:gd name="connsiteX11" fmla="*/ 669612 w 2991693"/>
              <a:gd name="connsiteY11" fmla="*/ 103466 h 2651787"/>
              <a:gd name="connsiteX12" fmla="*/ 853538 w 2991693"/>
              <a:gd name="connsiteY12" fmla="*/ 0 h 2651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91693" h="2651787">
                <a:moveTo>
                  <a:pt x="853538" y="0"/>
                </a:moveTo>
                <a:cubicBezTo>
                  <a:pt x="2141030" y="0"/>
                  <a:pt x="2141030" y="0"/>
                  <a:pt x="2141030" y="0"/>
                </a:cubicBezTo>
                <a:cubicBezTo>
                  <a:pt x="2206170" y="0"/>
                  <a:pt x="2290471" y="45985"/>
                  <a:pt x="2324957" y="103466"/>
                </a:cubicBezTo>
                <a:cubicBezTo>
                  <a:pt x="2968702" y="1218596"/>
                  <a:pt x="2968702" y="1218596"/>
                  <a:pt x="2968702" y="1218596"/>
                </a:cubicBezTo>
                <a:cubicBezTo>
                  <a:pt x="2999357" y="1279909"/>
                  <a:pt x="2999357" y="1371878"/>
                  <a:pt x="2968702" y="1433192"/>
                </a:cubicBezTo>
                <a:cubicBezTo>
                  <a:pt x="2324957" y="2548321"/>
                  <a:pt x="2324957" y="2548321"/>
                  <a:pt x="2324957" y="2548321"/>
                </a:cubicBezTo>
                <a:cubicBezTo>
                  <a:pt x="2290471" y="2605803"/>
                  <a:pt x="2206170" y="2651787"/>
                  <a:pt x="2141030" y="2651787"/>
                </a:cubicBezTo>
                <a:lnTo>
                  <a:pt x="853538" y="2651787"/>
                </a:lnTo>
                <a:cubicBezTo>
                  <a:pt x="784566" y="2651787"/>
                  <a:pt x="700266" y="2605803"/>
                  <a:pt x="669612" y="2548321"/>
                </a:cubicBezTo>
                <a:cubicBezTo>
                  <a:pt x="25866" y="1433192"/>
                  <a:pt x="25866" y="1433192"/>
                  <a:pt x="25866" y="1433192"/>
                </a:cubicBezTo>
                <a:cubicBezTo>
                  <a:pt x="-8621" y="1371878"/>
                  <a:pt x="-8621" y="1279909"/>
                  <a:pt x="25866" y="1218596"/>
                </a:cubicBezTo>
                <a:cubicBezTo>
                  <a:pt x="669612" y="103466"/>
                  <a:pt x="669612" y="103466"/>
                  <a:pt x="669612" y="103466"/>
                </a:cubicBezTo>
                <a:cubicBezTo>
                  <a:pt x="700266" y="45985"/>
                  <a:pt x="784566" y="0"/>
                  <a:pt x="853538" y="0"/>
                </a:cubicBezTo>
                <a:close/>
              </a:path>
            </a:pathLst>
          </a:custGeom>
          <a:solidFill>
            <a:srgbClr val="FFFFFF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Billede 4" descr="Et billede, der indeholder indendørs, disk, adskillige&#10;&#10;Automatisk genereret beskrivelse">
            <a:extLst>
              <a:ext uri="{FF2B5EF4-FFF2-40B4-BE49-F238E27FC236}">
                <a16:creationId xmlns:a16="http://schemas.microsoft.com/office/drawing/2014/main" id="{E82ACD2A-DC5F-472B-BEA5-2A101EA9B6E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941" r="8016" b="-7"/>
          <a:stretch/>
        </p:blipFill>
        <p:spPr>
          <a:xfrm>
            <a:off x="3614820" y="4246417"/>
            <a:ext cx="2298408" cy="2013116"/>
          </a:xfrm>
          <a:custGeom>
            <a:avLst/>
            <a:gdLst/>
            <a:ahLst/>
            <a:cxnLst/>
            <a:rect l="l" t="t" r="r" b="b"/>
            <a:pathLst>
              <a:path w="2298408" h="2013116">
                <a:moveTo>
                  <a:pt x="655742" y="0"/>
                </a:moveTo>
                <a:cubicBezTo>
                  <a:pt x="1644875" y="0"/>
                  <a:pt x="1644875" y="0"/>
                  <a:pt x="1644875" y="0"/>
                </a:cubicBezTo>
                <a:cubicBezTo>
                  <a:pt x="1694920" y="0"/>
                  <a:pt x="1759685" y="34910"/>
                  <a:pt x="1786179" y="78547"/>
                </a:cubicBezTo>
                <a:cubicBezTo>
                  <a:pt x="2280745" y="925103"/>
                  <a:pt x="2280745" y="925103"/>
                  <a:pt x="2280745" y="925103"/>
                </a:cubicBezTo>
                <a:cubicBezTo>
                  <a:pt x="2304296" y="971649"/>
                  <a:pt x="2304296" y="1041468"/>
                  <a:pt x="2280745" y="1088014"/>
                </a:cubicBezTo>
                <a:cubicBezTo>
                  <a:pt x="1786179" y="1934570"/>
                  <a:pt x="1786179" y="1934570"/>
                  <a:pt x="1786179" y="1934570"/>
                </a:cubicBezTo>
                <a:cubicBezTo>
                  <a:pt x="1759685" y="1978207"/>
                  <a:pt x="1694920" y="2013116"/>
                  <a:pt x="1644875" y="2013116"/>
                </a:cubicBezTo>
                <a:lnTo>
                  <a:pt x="655742" y="2013116"/>
                </a:lnTo>
                <a:cubicBezTo>
                  <a:pt x="602753" y="2013116"/>
                  <a:pt x="537989" y="1978207"/>
                  <a:pt x="514438" y="1934570"/>
                </a:cubicBezTo>
                <a:cubicBezTo>
                  <a:pt x="19872" y="1088014"/>
                  <a:pt x="19872" y="1088014"/>
                  <a:pt x="19872" y="1088014"/>
                </a:cubicBezTo>
                <a:cubicBezTo>
                  <a:pt x="-6623" y="1041468"/>
                  <a:pt x="-6623" y="971649"/>
                  <a:pt x="19872" y="925103"/>
                </a:cubicBezTo>
                <a:cubicBezTo>
                  <a:pt x="514438" y="78547"/>
                  <a:pt x="514438" y="78547"/>
                  <a:pt x="514438" y="78547"/>
                </a:cubicBezTo>
                <a:cubicBezTo>
                  <a:pt x="537989" y="34910"/>
                  <a:pt x="602753" y="0"/>
                  <a:pt x="655742" y="0"/>
                </a:cubicBezTo>
                <a:close/>
              </a:path>
            </a:pathLst>
          </a:custGeom>
        </p:spPr>
      </p:pic>
      <p:sp>
        <p:nvSpPr>
          <p:cNvPr id="3" name="Undertitel 2">
            <a:extLst>
              <a:ext uri="{FF2B5EF4-FFF2-40B4-BE49-F238E27FC236}">
                <a16:creationId xmlns:a16="http://schemas.microsoft.com/office/drawing/2014/main" id="{5A629841-8836-45CC-A0B4-096C95601F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81911" y="3758184"/>
            <a:ext cx="3447287" cy="488233"/>
          </a:xfrm>
        </p:spPr>
        <p:txBody>
          <a:bodyPr anchor="t">
            <a:normAutofit/>
          </a:bodyPr>
          <a:lstStyle/>
          <a:p>
            <a:pPr algn="l"/>
            <a:r>
              <a:rPr lang="da-DK" sz="2000">
                <a:solidFill>
                  <a:schemeClr val="bg1"/>
                </a:solidFill>
              </a:rPr>
              <a:t>Henrik Kjærgaard Rasmussen</a:t>
            </a:r>
          </a:p>
        </p:txBody>
      </p:sp>
    </p:spTree>
    <p:extLst>
      <p:ext uri="{BB962C8B-B14F-4D97-AF65-F5344CB8AC3E}">
        <p14:creationId xmlns:p14="http://schemas.microsoft.com/office/powerpoint/2010/main" val="8446818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0090C4-9562-4A98-AAC8-105C32275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5" name="Pladsholder til indhold 5">
            <a:extLst>
              <a:ext uri="{FF2B5EF4-FFF2-40B4-BE49-F238E27FC236}">
                <a16:creationId xmlns:a16="http://schemas.microsoft.com/office/drawing/2014/main" id="{0C426821-13F4-4BFD-9E60-762FDCEB47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4239" y="697424"/>
            <a:ext cx="9422821" cy="5795451"/>
          </a:xfrm>
        </p:spPr>
      </p:pic>
      <p:pic>
        <p:nvPicPr>
          <p:cNvPr id="4" name="Picture 2" descr="C:\Users\bt.A-K-S\Desktop\AKSlogo.jpg">
            <a:extLst>
              <a:ext uri="{FF2B5EF4-FFF2-40B4-BE49-F238E27FC236}">
                <a16:creationId xmlns:a16="http://schemas.microsoft.com/office/drawing/2014/main" id="{7E1F1806-1078-4C87-8379-08BFEF9E85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2188" y="122529"/>
            <a:ext cx="2309812" cy="1635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ktangel: afrundede hjørner 5">
            <a:extLst>
              <a:ext uri="{FF2B5EF4-FFF2-40B4-BE49-F238E27FC236}">
                <a16:creationId xmlns:a16="http://schemas.microsoft.com/office/drawing/2014/main" id="{3F2C4E77-F484-4E4E-8CB9-57EB0DCF382B}"/>
              </a:ext>
            </a:extLst>
          </p:cNvPr>
          <p:cNvSpPr/>
          <p:nvPr/>
        </p:nvSpPr>
        <p:spPr>
          <a:xfrm>
            <a:off x="5790156" y="3890074"/>
            <a:ext cx="1162373" cy="2092271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cxnSp>
        <p:nvCxnSpPr>
          <p:cNvPr id="7" name="Lige pilforbindelse 6">
            <a:extLst>
              <a:ext uri="{FF2B5EF4-FFF2-40B4-BE49-F238E27FC236}">
                <a16:creationId xmlns:a16="http://schemas.microsoft.com/office/drawing/2014/main" id="{35A4C92D-AE8D-4FE2-9E43-6E34046E6C6A}"/>
              </a:ext>
            </a:extLst>
          </p:cNvPr>
          <p:cNvCxnSpPr>
            <a:cxnSpLocks/>
          </p:cNvCxnSpPr>
          <p:nvPr/>
        </p:nvCxnSpPr>
        <p:spPr>
          <a:xfrm>
            <a:off x="6664271" y="4470734"/>
            <a:ext cx="4037785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kstfelt 7">
            <a:extLst>
              <a:ext uri="{FF2B5EF4-FFF2-40B4-BE49-F238E27FC236}">
                <a16:creationId xmlns:a16="http://schemas.microsoft.com/office/drawing/2014/main" id="{B423A7B3-A34B-477D-9FBE-4E486EA48759}"/>
              </a:ext>
            </a:extLst>
          </p:cNvPr>
          <p:cNvSpPr txBox="1"/>
          <p:nvPr/>
        </p:nvSpPr>
        <p:spPr>
          <a:xfrm>
            <a:off x="10717524" y="4270679"/>
            <a:ext cx="15004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b="1" dirty="0">
                <a:solidFill>
                  <a:srgbClr val="FF0000"/>
                </a:solidFill>
              </a:rPr>
              <a:t>- 550 </a:t>
            </a:r>
            <a:r>
              <a:rPr lang="da-DK" sz="2000" b="1" dirty="0" err="1">
                <a:solidFill>
                  <a:srgbClr val="FF0000"/>
                </a:solidFill>
              </a:rPr>
              <a:t>kr</a:t>
            </a:r>
            <a:r>
              <a:rPr lang="da-DK" sz="2000" b="1" dirty="0">
                <a:solidFill>
                  <a:srgbClr val="FF0000"/>
                </a:solidFill>
              </a:rPr>
              <a:t>/ha</a:t>
            </a:r>
          </a:p>
        </p:txBody>
      </p:sp>
    </p:spTree>
    <p:extLst>
      <p:ext uri="{BB962C8B-B14F-4D97-AF65-F5344CB8AC3E}">
        <p14:creationId xmlns:p14="http://schemas.microsoft.com/office/powerpoint/2010/main" val="752987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>
            <a:extLst>
              <a:ext uri="{FF2B5EF4-FFF2-40B4-BE49-F238E27FC236}">
                <a16:creationId xmlns:a16="http://schemas.microsoft.com/office/drawing/2014/main" id="{65316094-342E-45CD-81E8-CB524B16E2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11" name="Pladsholder til indhold 10">
            <a:extLst>
              <a:ext uri="{FF2B5EF4-FFF2-40B4-BE49-F238E27FC236}">
                <a16:creationId xmlns:a16="http://schemas.microsoft.com/office/drawing/2014/main" id="{F4140474-CA6B-4F8C-ACF6-D5533B08C5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1758157"/>
            <a:ext cx="7826644" cy="5099842"/>
          </a:xfrm>
        </p:spPr>
        <p:txBody>
          <a:bodyPr/>
          <a:lstStyle/>
          <a:p>
            <a:pPr marL="0" indent="0">
              <a:buNone/>
            </a:pPr>
            <a:r>
              <a:rPr lang="da-DK" dirty="0"/>
              <a:t>Eks.</a:t>
            </a:r>
          </a:p>
          <a:p>
            <a:r>
              <a:rPr lang="da-DK" dirty="0"/>
              <a:t>400 kg 14-3-15</a:t>
            </a:r>
          </a:p>
          <a:p>
            <a:r>
              <a:rPr lang="da-DK" dirty="0"/>
              <a:t>3 tons </a:t>
            </a:r>
            <a:r>
              <a:rPr lang="da-DK" dirty="0" err="1"/>
              <a:t>protamylasse</a:t>
            </a:r>
            <a:endParaRPr lang="da-DK" dirty="0"/>
          </a:p>
          <a:p>
            <a:r>
              <a:rPr lang="da-DK" dirty="0"/>
              <a:t>450 kg 27-4</a:t>
            </a:r>
          </a:p>
          <a:p>
            <a:r>
              <a:rPr lang="da-DK" dirty="0"/>
              <a:t>Totalt tilført</a:t>
            </a:r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r>
              <a:rPr lang="da-DK" dirty="0"/>
              <a:t>Alternativ – kaliumsulfat fra DLG, 41 K + 18 S.. (</a:t>
            </a:r>
            <a:r>
              <a:rPr lang="da-DK" dirty="0" err="1"/>
              <a:t>chlorfattig</a:t>
            </a:r>
            <a:r>
              <a:rPr lang="da-DK" dirty="0"/>
              <a:t>)</a:t>
            </a:r>
          </a:p>
          <a:p>
            <a:pPr marL="0" indent="0">
              <a:buNone/>
            </a:pPr>
            <a:endParaRPr lang="da-DK" dirty="0"/>
          </a:p>
        </p:txBody>
      </p:sp>
      <p:pic>
        <p:nvPicPr>
          <p:cNvPr id="13" name="Pladsholder til indhold 6">
            <a:extLst>
              <a:ext uri="{FF2B5EF4-FFF2-40B4-BE49-F238E27FC236}">
                <a16:creationId xmlns:a16="http://schemas.microsoft.com/office/drawing/2014/main" id="{91CE8556-6345-4917-81D9-179F75933F8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973561" y="1758157"/>
            <a:ext cx="4218440" cy="4146697"/>
          </a:xfrm>
        </p:spPr>
      </p:pic>
      <p:pic>
        <p:nvPicPr>
          <p:cNvPr id="4" name="Picture 2" descr="C:\Users\bt.A-K-S\Desktop\AKSlogo.jpg">
            <a:extLst>
              <a:ext uri="{FF2B5EF4-FFF2-40B4-BE49-F238E27FC236}">
                <a16:creationId xmlns:a16="http://schemas.microsoft.com/office/drawing/2014/main" id="{46887006-D0AA-4C6B-92DF-A2463D8E84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2188" y="55060"/>
            <a:ext cx="2309812" cy="1635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8810336E-6AAE-4AD2-8327-2C98089DF2D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22798856"/>
              </p:ext>
            </p:extLst>
          </p:nvPr>
        </p:nvGraphicFramePr>
        <p:xfrm>
          <a:off x="465665" y="4485351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146395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4210927-F4D4-418D-9B64-C670BA6D01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460032" y="702760"/>
            <a:ext cx="7731619" cy="6686703"/>
          </a:xfrm>
        </p:spPr>
        <p:txBody>
          <a:bodyPr/>
          <a:lstStyle/>
          <a:p>
            <a:r>
              <a:rPr lang="da-DK" dirty="0"/>
              <a:t>30 tons biogasgylle</a:t>
            </a:r>
          </a:p>
          <a:p>
            <a:r>
              <a:rPr lang="da-DK" dirty="0"/>
              <a:t>250 kg 14-3-15</a:t>
            </a:r>
          </a:p>
          <a:p>
            <a:r>
              <a:rPr lang="da-DK" dirty="0"/>
              <a:t>1,5 tons </a:t>
            </a:r>
            <a:r>
              <a:rPr lang="da-DK" dirty="0" err="1"/>
              <a:t>protamylasse</a:t>
            </a:r>
            <a:endParaRPr lang="da-DK" dirty="0"/>
          </a:p>
          <a:p>
            <a:r>
              <a:rPr lang="da-DK" dirty="0"/>
              <a:t>200 kg 27-4</a:t>
            </a:r>
          </a:p>
          <a:p>
            <a:endParaRPr lang="da-DK" dirty="0"/>
          </a:p>
          <a:p>
            <a:r>
              <a:rPr lang="da-DK" b="1" dirty="0">
                <a:solidFill>
                  <a:srgbClr val="00B050"/>
                </a:solidFill>
              </a:rPr>
              <a:t>N – 205, P – 35, K – 216 &amp; Mg – 19</a:t>
            </a:r>
          </a:p>
          <a:p>
            <a:endParaRPr lang="da-DK" dirty="0"/>
          </a:p>
          <a:p>
            <a:r>
              <a:rPr lang="da-DK" dirty="0"/>
              <a:t>250 kg patentkali</a:t>
            </a:r>
          </a:p>
          <a:p>
            <a:r>
              <a:rPr lang="da-DK" dirty="0"/>
              <a:t>250 kg 27-4</a:t>
            </a:r>
          </a:p>
          <a:p>
            <a:endParaRPr lang="da-DK" dirty="0"/>
          </a:p>
          <a:p>
            <a:r>
              <a:rPr lang="da-DK" b="1" dirty="0">
                <a:solidFill>
                  <a:srgbClr val="00B050"/>
                </a:solidFill>
              </a:rPr>
              <a:t>N – 207, P – 29, K – 207 &amp; Mg - 30</a:t>
            </a:r>
          </a:p>
        </p:txBody>
      </p:sp>
      <p:pic>
        <p:nvPicPr>
          <p:cNvPr id="5" name="Picture 2" descr="C:\Users\bt.A-K-S\Desktop\AKSlogo.jpg">
            <a:extLst>
              <a:ext uri="{FF2B5EF4-FFF2-40B4-BE49-F238E27FC236}">
                <a16:creationId xmlns:a16="http://schemas.microsoft.com/office/drawing/2014/main" id="{8E48F0FD-941B-4E14-BFAA-422D14EEFA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2188" y="55060"/>
            <a:ext cx="2309812" cy="1635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3027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AA045997-A93C-4DB3-AE98-93029E44B7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Graduering af næringsstoffer</a:t>
            </a:r>
          </a:p>
        </p:txBody>
      </p:sp>
      <p:pic>
        <p:nvPicPr>
          <p:cNvPr id="9" name="Pladsholder til indhold 8">
            <a:extLst>
              <a:ext uri="{FF2B5EF4-FFF2-40B4-BE49-F238E27FC236}">
                <a16:creationId xmlns:a16="http://schemas.microsoft.com/office/drawing/2014/main" id="{CFC2D5E0-89DA-48B1-B09E-4B675F04516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38837" y="1399091"/>
            <a:ext cx="5757163" cy="52435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ladsholder til indhold 10">
            <a:extLst>
              <a:ext uri="{FF2B5EF4-FFF2-40B4-BE49-F238E27FC236}">
                <a16:creationId xmlns:a16="http://schemas.microsoft.com/office/drawing/2014/main" id="{7B997ADF-A8D9-4D38-8FC7-E11A612B231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386500" y="1825625"/>
            <a:ext cx="4753000" cy="4351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2" descr="C:\Users\bt.A-K-S\Desktop\AKSlogo.jpg">
            <a:extLst>
              <a:ext uri="{FF2B5EF4-FFF2-40B4-BE49-F238E27FC236}">
                <a16:creationId xmlns:a16="http://schemas.microsoft.com/office/drawing/2014/main" id="{CD36DE97-0986-4E4B-8E42-2CD25C14F8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2188" y="0"/>
            <a:ext cx="2309812" cy="1635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9767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dsholder til indhold 5" descr="Et billede, der indeholder tekst, væg, indendørs, hylde&#10;&#10;Automatisk genereret beskrivelse">
            <a:extLst>
              <a:ext uri="{FF2B5EF4-FFF2-40B4-BE49-F238E27FC236}">
                <a16:creationId xmlns:a16="http://schemas.microsoft.com/office/drawing/2014/main" id="{C859C7C2-3C3A-4504-9A33-05E49D1731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818" y="447675"/>
            <a:ext cx="11740364" cy="4197179"/>
          </a:xfrm>
          <a:prstGeom prst="rect">
            <a:avLst/>
          </a:prstGeom>
        </p:spPr>
      </p:pic>
      <p:pic>
        <p:nvPicPr>
          <p:cNvPr id="5" name="Picture 2" descr="C:\Users\bt.A-K-S\Desktop\AKSlogo.jpg">
            <a:extLst>
              <a:ext uri="{FF2B5EF4-FFF2-40B4-BE49-F238E27FC236}">
                <a16:creationId xmlns:a16="http://schemas.microsoft.com/office/drawing/2014/main" id="{97581A79-7653-4E9D-BBDA-43BDE55511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8" y="4981575"/>
            <a:ext cx="2309812" cy="1635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ktangel: afrundede hjørner 5">
            <a:extLst>
              <a:ext uri="{FF2B5EF4-FFF2-40B4-BE49-F238E27FC236}">
                <a16:creationId xmlns:a16="http://schemas.microsoft.com/office/drawing/2014/main" id="{7B1A8E6A-797F-49B7-9AFD-D829019999C2}"/>
              </a:ext>
            </a:extLst>
          </p:cNvPr>
          <p:cNvSpPr/>
          <p:nvPr/>
        </p:nvSpPr>
        <p:spPr>
          <a:xfrm>
            <a:off x="9072979" y="2546264"/>
            <a:ext cx="1171852" cy="747944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" name="Rektangel: afrundede hjørner 6">
            <a:extLst>
              <a:ext uri="{FF2B5EF4-FFF2-40B4-BE49-F238E27FC236}">
                <a16:creationId xmlns:a16="http://schemas.microsoft.com/office/drawing/2014/main" id="{DF49DA68-EA4D-4083-94EE-4E03AE150697}"/>
              </a:ext>
            </a:extLst>
          </p:cNvPr>
          <p:cNvSpPr/>
          <p:nvPr/>
        </p:nvSpPr>
        <p:spPr>
          <a:xfrm>
            <a:off x="9650027" y="1722268"/>
            <a:ext cx="1171852" cy="747944"/>
          </a:xfrm>
          <a:prstGeom prst="round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" name="Rektangel: afrundede hjørner 7">
            <a:extLst>
              <a:ext uri="{FF2B5EF4-FFF2-40B4-BE49-F238E27FC236}">
                <a16:creationId xmlns:a16="http://schemas.microsoft.com/office/drawing/2014/main" id="{53D515D0-4CCF-42BC-96AA-C5E08DD12274}"/>
              </a:ext>
            </a:extLst>
          </p:cNvPr>
          <p:cNvSpPr/>
          <p:nvPr/>
        </p:nvSpPr>
        <p:spPr>
          <a:xfrm>
            <a:off x="7759083" y="1102236"/>
            <a:ext cx="2485748" cy="747944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78370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dsholder til indhold 5">
            <a:extLst>
              <a:ext uri="{FF2B5EF4-FFF2-40B4-BE49-F238E27FC236}">
                <a16:creationId xmlns:a16="http://schemas.microsoft.com/office/drawing/2014/main" id="{03C254F8-9E11-4D1F-A7B0-5A0541415C6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5252" y="1605951"/>
            <a:ext cx="6586522" cy="50805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ladsholder til indhold 10">
            <a:extLst>
              <a:ext uri="{FF2B5EF4-FFF2-40B4-BE49-F238E27FC236}">
                <a16:creationId xmlns:a16="http://schemas.microsoft.com/office/drawing/2014/main" id="{7DE2739C-DC18-4F07-8EC0-2ED270940DA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919900" y="1970581"/>
            <a:ext cx="4753000" cy="4351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2" descr="C:\Users\bt.A-K-S\Desktop\AKSlogo.jpg">
            <a:extLst>
              <a:ext uri="{FF2B5EF4-FFF2-40B4-BE49-F238E27FC236}">
                <a16:creationId xmlns:a16="http://schemas.microsoft.com/office/drawing/2014/main" id="{06F0511F-A980-4C7F-80C1-4337116F59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2188" y="0"/>
            <a:ext cx="2309812" cy="1635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3645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Lige forbindelse 4">
            <a:extLst>
              <a:ext uri="{FF2B5EF4-FFF2-40B4-BE49-F238E27FC236}">
                <a16:creationId xmlns:a16="http://schemas.microsoft.com/office/drawing/2014/main" id="{59E6D2CD-3FC9-4613-9C4C-35C3DE94AA20}"/>
              </a:ext>
            </a:extLst>
          </p:cNvPr>
          <p:cNvCxnSpPr>
            <a:cxnSpLocks/>
          </p:cNvCxnSpPr>
          <p:nvPr/>
        </p:nvCxnSpPr>
        <p:spPr>
          <a:xfrm flipH="1">
            <a:off x="4219575" y="1311965"/>
            <a:ext cx="1058103" cy="353626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Lige forbindelse 6">
            <a:extLst>
              <a:ext uri="{FF2B5EF4-FFF2-40B4-BE49-F238E27FC236}">
                <a16:creationId xmlns:a16="http://schemas.microsoft.com/office/drawing/2014/main" id="{945BAF71-C99A-412A-994A-059DDC791914}"/>
              </a:ext>
            </a:extLst>
          </p:cNvPr>
          <p:cNvCxnSpPr>
            <a:cxnSpLocks/>
          </p:cNvCxnSpPr>
          <p:nvPr/>
        </p:nvCxnSpPr>
        <p:spPr>
          <a:xfrm flipH="1">
            <a:off x="2009775" y="1311965"/>
            <a:ext cx="2209801" cy="3279085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Lige forbindelse 8">
            <a:extLst>
              <a:ext uri="{FF2B5EF4-FFF2-40B4-BE49-F238E27FC236}">
                <a16:creationId xmlns:a16="http://schemas.microsoft.com/office/drawing/2014/main" id="{AC7108B0-D7DE-4BC5-A040-C53FA637DB88}"/>
              </a:ext>
            </a:extLst>
          </p:cNvPr>
          <p:cNvCxnSpPr>
            <a:cxnSpLocks/>
          </p:cNvCxnSpPr>
          <p:nvPr/>
        </p:nvCxnSpPr>
        <p:spPr>
          <a:xfrm>
            <a:off x="8172450" y="1628775"/>
            <a:ext cx="3105150" cy="440055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Lige forbindelse 9">
            <a:extLst>
              <a:ext uri="{FF2B5EF4-FFF2-40B4-BE49-F238E27FC236}">
                <a16:creationId xmlns:a16="http://schemas.microsoft.com/office/drawing/2014/main" id="{D0332855-BBD7-41D0-8FC8-F2FBCBC887B6}"/>
              </a:ext>
            </a:extLst>
          </p:cNvPr>
          <p:cNvCxnSpPr>
            <a:cxnSpLocks/>
          </p:cNvCxnSpPr>
          <p:nvPr/>
        </p:nvCxnSpPr>
        <p:spPr>
          <a:xfrm>
            <a:off x="6905625" y="1533525"/>
            <a:ext cx="1790701" cy="407670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kstfelt 13">
            <a:extLst>
              <a:ext uri="{FF2B5EF4-FFF2-40B4-BE49-F238E27FC236}">
                <a16:creationId xmlns:a16="http://schemas.microsoft.com/office/drawing/2014/main" id="{9BDB4AA2-E03E-4141-A3F2-184C7E749F5F}"/>
              </a:ext>
            </a:extLst>
          </p:cNvPr>
          <p:cNvSpPr txBox="1"/>
          <p:nvPr/>
        </p:nvSpPr>
        <p:spPr>
          <a:xfrm>
            <a:off x="1152525" y="4848225"/>
            <a:ext cx="4133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b="1" dirty="0">
                <a:solidFill>
                  <a:srgbClr val="FF0000"/>
                </a:solidFill>
                <a:effectLst>
                  <a:innerShdw blurRad="114300">
                    <a:prstClr val="black"/>
                  </a:innerShdw>
                </a:effectLst>
              </a:rPr>
              <a:t>Avenue lev 8/10-21</a:t>
            </a:r>
          </a:p>
        </p:txBody>
      </p:sp>
      <p:sp>
        <p:nvSpPr>
          <p:cNvPr id="15" name="Tekstfelt 14">
            <a:extLst>
              <a:ext uri="{FF2B5EF4-FFF2-40B4-BE49-F238E27FC236}">
                <a16:creationId xmlns:a16="http://schemas.microsoft.com/office/drawing/2014/main" id="{1ACAB8D3-1A20-4781-8C32-D2F10536B3C4}"/>
              </a:ext>
            </a:extLst>
          </p:cNvPr>
          <p:cNvSpPr txBox="1"/>
          <p:nvPr/>
        </p:nvSpPr>
        <p:spPr>
          <a:xfrm>
            <a:off x="8429624" y="6029325"/>
            <a:ext cx="4133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b="1" dirty="0">
                <a:solidFill>
                  <a:srgbClr val="FF0000"/>
                </a:solidFill>
                <a:effectLst>
                  <a:innerShdw blurRad="114300">
                    <a:prstClr val="black"/>
                  </a:innerShdw>
                </a:effectLst>
              </a:rPr>
              <a:t>Kuras ikke lev endnu</a:t>
            </a:r>
          </a:p>
        </p:txBody>
      </p:sp>
      <p:sp>
        <p:nvSpPr>
          <p:cNvPr id="2" name="Tekstfelt 1">
            <a:extLst>
              <a:ext uri="{FF2B5EF4-FFF2-40B4-BE49-F238E27FC236}">
                <a16:creationId xmlns:a16="http://schemas.microsoft.com/office/drawing/2014/main" id="{0154E451-F53E-4A9C-B0DC-D780CBCCB6D1}"/>
              </a:ext>
            </a:extLst>
          </p:cNvPr>
          <p:cNvSpPr txBox="1"/>
          <p:nvPr/>
        </p:nvSpPr>
        <p:spPr>
          <a:xfrm>
            <a:off x="792231" y="2756929"/>
            <a:ext cx="17993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>
                <a:ln>
                  <a:solidFill>
                    <a:schemeClr val="tx1"/>
                  </a:solidFill>
                </a:ln>
              </a:rPr>
              <a:t>21,1 % stivelse</a:t>
            </a:r>
          </a:p>
          <a:p>
            <a:r>
              <a:rPr lang="da-DK" dirty="0">
                <a:ln>
                  <a:solidFill>
                    <a:schemeClr val="tx1"/>
                  </a:solidFill>
                </a:ln>
              </a:rPr>
              <a:t>124 -&gt; 99 </a:t>
            </a:r>
            <a:r>
              <a:rPr lang="da-DK" dirty="0" err="1">
                <a:ln>
                  <a:solidFill>
                    <a:schemeClr val="tx1"/>
                  </a:solidFill>
                </a:ln>
              </a:rPr>
              <a:t>tdr</a:t>
            </a:r>
            <a:r>
              <a:rPr lang="da-DK" dirty="0">
                <a:ln>
                  <a:solidFill>
                    <a:schemeClr val="tx1"/>
                  </a:solidFill>
                </a:ln>
              </a:rPr>
              <a:t>/ha</a:t>
            </a:r>
          </a:p>
        </p:txBody>
      </p:sp>
      <p:sp>
        <p:nvSpPr>
          <p:cNvPr id="3" name="Tekstfelt 2">
            <a:extLst>
              <a:ext uri="{FF2B5EF4-FFF2-40B4-BE49-F238E27FC236}">
                <a16:creationId xmlns:a16="http://schemas.microsoft.com/office/drawing/2014/main" id="{51B34C94-2AD0-4FC5-8E02-2E3FA465BAE3}"/>
              </a:ext>
            </a:extLst>
          </p:cNvPr>
          <p:cNvSpPr txBox="1"/>
          <p:nvPr/>
        </p:nvSpPr>
        <p:spPr>
          <a:xfrm>
            <a:off x="2823748" y="3080094"/>
            <a:ext cx="22098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>
                <a:ln>
                  <a:solidFill>
                    <a:schemeClr val="tx1"/>
                  </a:solidFill>
                </a:ln>
              </a:rPr>
              <a:t>23 % stivelse</a:t>
            </a:r>
          </a:p>
          <a:p>
            <a:r>
              <a:rPr lang="da-DK" dirty="0">
                <a:ln>
                  <a:solidFill>
                    <a:schemeClr val="tx1"/>
                  </a:solidFill>
                </a:ln>
              </a:rPr>
              <a:t>146 -&gt; 116 </a:t>
            </a:r>
            <a:r>
              <a:rPr lang="da-DK" dirty="0" err="1">
                <a:ln>
                  <a:solidFill>
                    <a:schemeClr val="tx1"/>
                  </a:solidFill>
                </a:ln>
              </a:rPr>
              <a:t>tdr</a:t>
            </a:r>
            <a:r>
              <a:rPr lang="da-DK" dirty="0">
                <a:ln>
                  <a:solidFill>
                    <a:schemeClr val="tx1"/>
                  </a:solidFill>
                </a:ln>
              </a:rPr>
              <a:t>/ha</a:t>
            </a:r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62056007-DDD8-4D5E-A756-FB9004E0E804}"/>
              </a:ext>
            </a:extLst>
          </p:cNvPr>
          <p:cNvSpPr txBox="1"/>
          <p:nvPr/>
        </p:nvSpPr>
        <p:spPr>
          <a:xfrm>
            <a:off x="6096000" y="2932736"/>
            <a:ext cx="2131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>
                <a:ln>
                  <a:solidFill>
                    <a:schemeClr val="tx1"/>
                  </a:solidFill>
                </a:ln>
              </a:rPr>
              <a:t>20,6 % stivelse</a:t>
            </a:r>
          </a:p>
          <a:p>
            <a:r>
              <a:rPr lang="da-DK" dirty="0">
                <a:ln>
                  <a:solidFill>
                    <a:schemeClr val="tx1"/>
                  </a:solidFill>
                </a:ln>
              </a:rPr>
              <a:t>142 -&gt; 113 </a:t>
            </a:r>
            <a:r>
              <a:rPr lang="da-DK" dirty="0" err="1">
                <a:ln>
                  <a:solidFill>
                    <a:schemeClr val="tx1"/>
                  </a:solidFill>
                </a:ln>
              </a:rPr>
              <a:t>tdr</a:t>
            </a:r>
            <a:r>
              <a:rPr lang="da-DK" dirty="0">
                <a:ln>
                  <a:solidFill>
                    <a:schemeClr val="tx1"/>
                  </a:solidFill>
                </a:ln>
              </a:rPr>
              <a:t>/ha</a:t>
            </a: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6E6A57D3-8214-41FD-84B6-9F2EF223F46A}"/>
              </a:ext>
            </a:extLst>
          </p:cNvPr>
          <p:cNvSpPr txBox="1"/>
          <p:nvPr/>
        </p:nvSpPr>
        <p:spPr>
          <a:xfrm>
            <a:off x="8100599" y="3505884"/>
            <a:ext cx="21716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>
                <a:ln>
                  <a:solidFill>
                    <a:schemeClr val="tx1"/>
                  </a:solidFill>
                </a:ln>
              </a:rPr>
              <a:t>21,9 % stivelse</a:t>
            </a:r>
          </a:p>
          <a:p>
            <a:r>
              <a:rPr lang="da-DK" dirty="0">
                <a:ln>
                  <a:solidFill>
                    <a:schemeClr val="tx1"/>
                  </a:solidFill>
                </a:ln>
              </a:rPr>
              <a:t>123 -&gt; 98 </a:t>
            </a:r>
            <a:r>
              <a:rPr lang="da-DK" dirty="0" err="1">
                <a:ln>
                  <a:solidFill>
                    <a:schemeClr val="tx1"/>
                  </a:solidFill>
                </a:ln>
              </a:rPr>
              <a:t>tdr</a:t>
            </a:r>
            <a:r>
              <a:rPr lang="da-DK" dirty="0">
                <a:ln>
                  <a:solidFill>
                    <a:schemeClr val="tx1"/>
                  </a:solidFill>
                </a:ln>
              </a:rPr>
              <a:t>/ha</a:t>
            </a:r>
          </a:p>
        </p:txBody>
      </p:sp>
    </p:spTree>
    <p:extLst>
      <p:ext uri="{BB962C8B-B14F-4D97-AF65-F5344CB8AC3E}">
        <p14:creationId xmlns:p14="http://schemas.microsoft.com/office/powerpoint/2010/main" val="1228466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324C15-EE55-4CDE-9FAF-697C67651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6" name="Pladsholder til indhold 5">
            <a:extLst>
              <a:ext uri="{FF2B5EF4-FFF2-40B4-BE49-F238E27FC236}">
                <a16:creationId xmlns:a16="http://schemas.microsoft.com/office/drawing/2014/main" id="{26548F00-38D9-495D-87B3-CE52A17403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489224" cy="6840842"/>
          </a:xfrm>
        </p:spPr>
      </p:pic>
      <p:pic>
        <p:nvPicPr>
          <p:cNvPr id="4" name="Picture 2" descr="C:\Users\bt.A-K-S\Desktop\AKSlogo.jpg">
            <a:extLst>
              <a:ext uri="{FF2B5EF4-FFF2-40B4-BE49-F238E27FC236}">
                <a16:creationId xmlns:a16="http://schemas.microsoft.com/office/drawing/2014/main" id="{9C613C89-1FB7-496E-B097-81300C324A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2188" y="0"/>
            <a:ext cx="2309812" cy="1635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Ellipse 6">
            <a:extLst>
              <a:ext uri="{FF2B5EF4-FFF2-40B4-BE49-F238E27FC236}">
                <a16:creationId xmlns:a16="http://schemas.microsoft.com/office/drawing/2014/main" id="{E1CCE5CB-1699-41F4-B11C-48431B4B4C66}"/>
              </a:ext>
            </a:extLst>
          </p:cNvPr>
          <p:cNvSpPr/>
          <p:nvPr/>
        </p:nvSpPr>
        <p:spPr>
          <a:xfrm>
            <a:off x="8117489" y="6492875"/>
            <a:ext cx="433952" cy="46494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917EB615-3ABE-4F8E-BC88-EC89C4B49A2F}"/>
              </a:ext>
            </a:extLst>
          </p:cNvPr>
          <p:cNvSpPr/>
          <p:nvPr/>
        </p:nvSpPr>
        <p:spPr>
          <a:xfrm>
            <a:off x="8117489" y="6109429"/>
            <a:ext cx="433952" cy="46494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7C6DB2AF-1CD7-423A-8C59-904D75D4E4B2}"/>
              </a:ext>
            </a:extLst>
          </p:cNvPr>
          <p:cNvSpPr/>
          <p:nvPr/>
        </p:nvSpPr>
        <p:spPr>
          <a:xfrm>
            <a:off x="8117489" y="5788273"/>
            <a:ext cx="433952" cy="46494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E5451C8B-D666-4A75-8C30-FE1C1603A367}"/>
              </a:ext>
            </a:extLst>
          </p:cNvPr>
          <p:cNvSpPr/>
          <p:nvPr/>
        </p:nvSpPr>
        <p:spPr>
          <a:xfrm>
            <a:off x="8114737" y="4099135"/>
            <a:ext cx="433952" cy="464949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2593A962-D253-4330-B6B9-D7BDDC19B59A}"/>
              </a:ext>
            </a:extLst>
          </p:cNvPr>
          <p:cNvSpPr/>
          <p:nvPr/>
        </p:nvSpPr>
        <p:spPr>
          <a:xfrm>
            <a:off x="8114737" y="4481962"/>
            <a:ext cx="433952" cy="439060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62DD77F4-2E3A-4EDA-9D90-AA9567C087DE}"/>
              </a:ext>
            </a:extLst>
          </p:cNvPr>
          <p:cNvSpPr/>
          <p:nvPr/>
        </p:nvSpPr>
        <p:spPr>
          <a:xfrm>
            <a:off x="8114737" y="3429000"/>
            <a:ext cx="433952" cy="430482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cxnSp>
        <p:nvCxnSpPr>
          <p:cNvPr id="14" name="Lige pilforbindelse 13">
            <a:extLst>
              <a:ext uri="{FF2B5EF4-FFF2-40B4-BE49-F238E27FC236}">
                <a16:creationId xmlns:a16="http://schemas.microsoft.com/office/drawing/2014/main" id="{4B79E607-0316-44CE-972E-9C42152908B6}"/>
              </a:ext>
            </a:extLst>
          </p:cNvPr>
          <p:cNvCxnSpPr/>
          <p:nvPr/>
        </p:nvCxnSpPr>
        <p:spPr>
          <a:xfrm flipV="1">
            <a:off x="8823366" y="5082639"/>
            <a:ext cx="1211283" cy="1026790"/>
          </a:xfrm>
          <a:prstGeom prst="straightConnector1">
            <a:avLst/>
          </a:prstGeom>
          <a:ln w="28575">
            <a:solidFill>
              <a:srgbClr val="FF0000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kstfelt 14">
            <a:extLst>
              <a:ext uri="{FF2B5EF4-FFF2-40B4-BE49-F238E27FC236}">
                <a16:creationId xmlns:a16="http://schemas.microsoft.com/office/drawing/2014/main" id="{470C702C-5486-4FA6-A7EF-7695E137BCD8}"/>
              </a:ext>
            </a:extLst>
          </p:cNvPr>
          <p:cNvSpPr txBox="1"/>
          <p:nvPr/>
        </p:nvSpPr>
        <p:spPr>
          <a:xfrm>
            <a:off x="10165278" y="4833257"/>
            <a:ext cx="17694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20,85 % stivelse</a:t>
            </a:r>
          </a:p>
        </p:txBody>
      </p:sp>
      <p:cxnSp>
        <p:nvCxnSpPr>
          <p:cNvPr id="16" name="Lige pilforbindelse 15">
            <a:extLst>
              <a:ext uri="{FF2B5EF4-FFF2-40B4-BE49-F238E27FC236}">
                <a16:creationId xmlns:a16="http://schemas.microsoft.com/office/drawing/2014/main" id="{7AA7F131-D05B-4700-A8BB-FE9D3B7D26D7}"/>
              </a:ext>
            </a:extLst>
          </p:cNvPr>
          <p:cNvCxnSpPr/>
          <p:nvPr/>
        </p:nvCxnSpPr>
        <p:spPr>
          <a:xfrm flipV="1">
            <a:off x="8823365" y="3304819"/>
            <a:ext cx="1211283" cy="1026790"/>
          </a:xfrm>
          <a:prstGeom prst="straightConnector1">
            <a:avLst/>
          </a:prstGeom>
          <a:ln w="28575">
            <a:solidFill>
              <a:srgbClr val="00B0F0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kstfelt 16">
            <a:extLst>
              <a:ext uri="{FF2B5EF4-FFF2-40B4-BE49-F238E27FC236}">
                <a16:creationId xmlns:a16="http://schemas.microsoft.com/office/drawing/2014/main" id="{002FEAD5-80A0-43C3-9211-1EB0A9C854BA}"/>
              </a:ext>
            </a:extLst>
          </p:cNvPr>
          <p:cNvSpPr txBox="1"/>
          <p:nvPr/>
        </p:nvSpPr>
        <p:spPr>
          <a:xfrm>
            <a:off x="10152382" y="3029183"/>
            <a:ext cx="17694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>
                <a:ln>
                  <a:solidFill>
                    <a:srgbClr val="00B0F0"/>
                  </a:solidFill>
                </a:ln>
                <a:solidFill>
                  <a:srgbClr val="00B0F0"/>
                </a:solidFill>
              </a:rPr>
              <a:t>20,60 % stivelse</a:t>
            </a:r>
          </a:p>
        </p:txBody>
      </p:sp>
    </p:spTree>
    <p:extLst>
      <p:ext uri="{BB962C8B-B14F-4D97-AF65-F5344CB8AC3E}">
        <p14:creationId xmlns:p14="http://schemas.microsoft.com/office/powerpoint/2010/main" val="55955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5" grpId="0"/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CDFB54-7F72-4F6A-BD11-21681D61FA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42047"/>
            <a:ext cx="2505472" cy="85024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dirty="0" err="1"/>
              <a:t>Udbytte</a:t>
            </a:r>
            <a:r>
              <a:rPr lang="en-US" dirty="0"/>
              <a:t> </a:t>
            </a:r>
          </a:p>
        </p:txBody>
      </p:sp>
      <p:pic>
        <p:nvPicPr>
          <p:cNvPr id="7" name="Pladsholder til indhold 6">
            <a:extLst>
              <a:ext uri="{FF2B5EF4-FFF2-40B4-BE49-F238E27FC236}">
                <a16:creationId xmlns:a16="http://schemas.microsoft.com/office/drawing/2014/main" id="{43F12196-4885-4515-8C95-5E95AC30694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505826" y="2012395"/>
            <a:ext cx="1268091" cy="3884971"/>
          </a:xfrm>
          <a:prstGeom prst="rect">
            <a:avLst/>
          </a:prstGeom>
        </p:spPr>
      </p:pic>
      <p:pic>
        <p:nvPicPr>
          <p:cNvPr id="13" name="Pladsholder til indhold 12">
            <a:extLst>
              <a:ext uri="{FF2B5EF4-FFF2-40B4-BE49-F238E27FC236}">
                <a16:creationId xmlns:a16="http://schemas.microsoft.com/office/drawing/2014/main" id="{E332A187-6A17-4CFE-B21D-76033CC9241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3177639" y="2012396"/>
            <a:ext cx="1195375" cy="3884971"/>
          </a:xfrm>
          <a:prstGeom prst="rect">
            <a:avLst/>
          </a:prstGeom>
        </p:spPr>
      </p:pic>
      <p:pic>
        <p:nvPicPr>
          <p:cNvPr id="5" name="Picture 2" descr="C:\Users\bt.A-K-S\Desktop\AKSlogo.jpg">
            <a:extLst>
              <a:ext uri="{FF2B5EF4-FFF2-40B4-BE49-F238E27FC236}">
                <a16:creationId xmlns:a16="http://schemas.microsoft.com/office/drawing/2014/main" id="{A1C34DEC-601B-48FA-8A47-DC769F5125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646776" y="2815831"/>
            <a:ext cx="1707024" cy="1208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kstfelt 13">
            <a:extLst>
              <a:ext uri="{FF2B5EF4-FFF2-40B4-BE49-F238E27FC236}">
                <a16:creationId xmlns:a16="http://schemas.microsoft.com/office/drawing/2014/main" id="{F6D23C34-0868-40B4-9AC8-4D0BC85237FE}"/>
              </a:ext>
            </a:extLst>
          </p:cNvPr>
          <p:cNvSpPr txBox="1"/>
          <p:nvPr/>
        </p:nvSpPr>
        <p:spPr>
          <a:xfrm>
            <a:off x="2941690" y="1092288"/>
            <a:ext cx="1667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/>
              <a:t>- </a:t>
            </a:r>
            <a:r>
              <a:rPr lang="da-DK" b="1" dirty="0" err="1"/>
              <a:t>Seresta</a:t>
            </a:r>
            <a:r>
              <a:rPr lang="da-DK" b="1" dirty="0"/>
              <a:t> 2017 </a:t>
            </a:r>
          </a:p>
          <a:p>
            <a:r>
              <a:rPr lang="da-DK" b="1" dirty="0"/>
              <a:t>- Jomfrujord</a:t>
            </a:r>
          </a:p>
        </p:txBody>
      </p:sp>
      <p:sp>
        <p:nvSpPr>
          <p:cNvPr id="3" name="Tekstfelt 2">
            <a:extLst>
              <a:ext uri="{FF2B5EF4-FFF2-40B4-BE49-F238E27FC236}">
                <a16:creationId xmlns:a16="http://schemas.microsoft.com/office/drawing/2014/main" id="{A79FF9E6-6FC2-474D-A0CC-F18892C54423}"/>
              </a:ext>
            </a:extLst>
          </p:cNvPr>
          <p:cNvSpPr txBox="1"/>
          <p:nvPr/>
        </p:nvSpPr>
        <p:spPr>
          <a:xfrm>
            <a:off x="7338951" y="1092288"/>
            <a:ext cx="15675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/>
              <a:t>Avenue 2021</a:t>
            </a:r>
          </a:p>
        </p:txBody>
      </p:sp>
    </p:spTree>
    <p:extLst>
      <p:ext uri="{BB962C8B-B14F-4D97-AF65-F5344CB8AC3E}">
        <p14:creationId xmlns:p14="http://schemas.microsoft.com/office/powerpoint/2010/main" val="16916433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C:\Users\bt.A-K-S\Desktop\AKSlogo.jpg">
            <a:extLst>
              <a:ext uri="{FF2B5EF4-FFF2-40B4-BE49-F238E27FC236}">
                <a16:creationId xmlns:a16="http://schemas.microsoft.com/office/drawing/2014/main" id="{5644C109-AA8B-470B-A355-4E05852CD8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495" b="2"/>
          <a:stretch/>
        </p:blipFill>
        <p:spPr bwMode="auto">
          <a:xfrm>
            <a:off x="3523488" y="10"/>
            <a:ext cx="86685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8C0ED52-15D4-4D79-B2A1-8B416A1913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b="1" kern="1200" dirty="0" err="1">
                <a:latin typeface="+mj-lt"/>
                <a:ea typeface="+mj-ea"/>
                <a:cs typeface="+mj-cs"/>
              </a:rPr>
              <a:t>Resultat</a:t>
            </a:r>
            <a:endParaRPr lang="en-US" sz="3600" b="1" kern="1200" dirty="0">
              <a:latin typeface="+mj-lt"/>
              <a:ea typeface="+mj-ea"/>
              <a:cs typeface="+mj-cs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550A15E1-93D9-46F0-A826-19A8580C21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815" y="2489407"/>
            <a:ext cx="7088485" cy="3989392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en-US" sz="2000" b="1" kern="1200" dirty="0">
                <a:latin typeface="+mn-lt"/>
                <a:ea typeface="+mn-ea"/>
                <a:cs typeface="+mn-cs"/>
              </a:rPr>
              <a:t>2 tons </a:t>
            </a:r>
            <a:r>
              <a:rPr lang="en-US" sz="2000" b="1" kern="1200" dirty="0" err="1">
                <a:latin typeface="+mn-lt"/>
                <a:ea typeface="+mn-ea"/>
                <a:cs typeface="+mn-cs"/>
              </a:rPr>
              <a:t>protamylasse</a:t>
            </a:r>
            <a:r>
              <a:rPr lang="en-US" sz="2000" b="1" kern="1200" dirty="0">
                <a:latin typeface="+mn-lt"/>
                <a:ea typeface="+mn-ea"/>
                <a:cs typeface="+mn-cs"/>
              </a:rPr>
              <a:t>				- 400,- ha </a:t>
            </a:r>
          </a:p>
          <a:p>
            <a:pPr>
              <a:lnSpc>
                <a:spcPct val="100000"/>
              </a:lnSpc>
            </a:pPr>
            <a:r>
              <a:rPr lang="en-US" sz="2000" b="1" dirty="0"/>
              <a:t>100 kg </a:t>
            </a:r>
            <a:r>
              <a:rPr lang="en-US" sz="2000" b="1" dirty="0" err="1"/>
              <a:t>Patentkali</a:t>
            </a:r>
            <a:r>
              <a:rPr lang="en-US" sz="2000" b="1" dirty="0"/>
              <a:t>				- 305,- ha</a:t>
            </a:r>
          </a:p>
          <a:p>
            <a:pPr>
              <a:lnSpc>
                <a:spcPct val="100000"/>
              </a:lnSpc>
            </a:pPr>
            <a:r>
              <a:rPr lang="en-US" sz="2000" b="1" dirty="0" err="1"/>
              <a:t>Gødningsspreder</a:t>
            </a:r>
            <a:r>
              <a:rPr lang="en-US" sz="2000" b="1" dirty="0"/>
              <a:t>				- 125,- ha</a:t>
            </a:r>
          </a:p>
          <a:p>
            <a:pPr>
              <a:lnSpc>
                <a:spcPct val="100000"/>
              </a:lnSpc>
            </a:pPr>
            <a:r>
              <a:rPr lang="en-US" sz="2000" b="1" dirty="0"/>
              <a:t>0,35 tons </a:t>
            </a:r>
            <a:r>
              <a:rPr lang="en-US" sz="2000" b="1" dirty="0" err="1"/>
              <a:t>protamylasse</a:t>
            </a:r>
            <a:r>
              <a:rPr lang="en-US" sz="2000" b="1" dirty="0"/>
              <a:t>				-   70,- ha</a:t>
            </a:r>
          </a:p>
          <a:p>
            <a:pPr>
              <a:lnSpc>
                <a:spcPct val="100000"/>
              </a:lnSpc>
            </a:pPr>
            <a:r>
              <a:rPr lang="en-US" sz="2000" b="1" dirty="0"/>
              <a:t>Difference					  760,- ha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000" b="1" dirty="0"/>
              <a:t>Nye </a:t>
            </a:r>
            <a:r>
              <a:rPr lang="en-US" sz="2000" b="1" dirty="0" err="1"/>
              <a:t>gødningspriser</a:t>
            </a:r>
            <a:endParaRPr lang="en-US" sz="2000" b="1" dirty="0"/>
          </a:p>
          <a:p>
            <a:pPr>
              <a:lnSpc>
                <a:spcPct val="100000"/>
              </a:lnSpc>
            </a:pPr>
            <a:r>
              <a:rPr lang="en-US" sz="2000" b="1" dirty="0"/>
              <a:t>Difference					  830,- ha</a:t>
            </a:r>
          </a:p>
          <a:p>
            <a:pPr marL="0" indent="0">
              <a:lnSpc>
                <a:spcPct val="100000"/>
              </a:lnSpc>
              <a:buNone/>
            </a:pPr>
            <a:endParaRPr lang="en-US" sz="2000" b="1" dirty="0"/>
          </a:p>
          <a:p>
            <a:pPr>
              <a:lnSpc>
                <a:spcPct val="100000"/>
              </a:lnSpc>
            </a:pPr>
            <a:r>
              <a:rPr lang="en-US" sz="2000" b="1" dirty="0"/>
              <a:t>(Difference 0,25 </a:t>
            </a:r>
            <a:r>
              <a:rPr lang="en-US" sz="2000" b="1" dirty="0" err="1"/>
              <a:t>stivelses</a:t>
            </a:r>
            <a:r>
              <a:rPr lang="en-US" sz="2000" b="1" dirty="0"/>
              <a:t> % 			 437,- ha)						</a:t>
            </a:r>
            <a:endParaRPr lang="en-US" sz="1600" b="1" dirty="0"/>
          </a:p>
          <a:p>
            <a:endParaRPr lang="en-US" sz="2000" b="1" kern="1200" dirty="0">
              <a:latin typeface="+mn-lt"/>
              <a:ea typeface="+mn-ea"/>
              <a:cs typeface="+mn-cs"/>
            </a:endParaRPr>
          </a:p>
        </p:txBody>
      </p:sp>
      <p:cxnSp>
        <p:nvCxnSpPr>
          <p:cNvPr id="14" name="Lige forbindelse 13">
            <a:extLst>
              <a:ext uri="{FF2B5EF4-FFF2-40B4-BE49-F238E27FC236}">
                <a16:creationId xmlns:a16="http://schemas.microsoft.com/office/drawing/2014/main" id="{97F54F95-C0CE-4193-8315-049EAC71CC52}"/>
              </a:ext>
            </a:extLst>
          </p:cNvPr>
          <p:cNvCxnSpPr/>
          <p:nvPr/>
        </p:nvCxnSpPr>
        <p:spPr>
          <a:xfrm>
            <a:off x="715518" y="3663340"/>
            <a:ext cx="618744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Lige forbindelse 29">
            <a:extLst>
              <a:ext uri="{FF2B5EF4-FFF2-40B4-BE49-F238E27FC236}">
                <a16:creationId xmlns:a16="http://schemas.microsoft.com/office/drawing/2014/main" id="{54C8AEAC-D469-4870-A03C-176FA6FCE0C1}"/>
              </a:ext>
            </a:extLst>
          </p:cNvPr>
          <p:cNvCxnSpPr/>
          <p:nvPr/>
        </p:nvCxnSpPr>
        <p:spPr>
          <a:xfrm>
            <a:off x="875337" y="4484103"/>
            <a:ext cx="618744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Ellipse 19">
            <a:extLst>
              <a:ext uri="{FF2B5EF4-FFF2-40B4-BE49-F238E27FC236}">
                <a16:creationId xmlns:a16="http://schemas.microsoft.com/office/drawing/2014/main" id="{0F018E9B-4E8E-428E-880D-5CB8C3358FF4}"/>
              </a:ext>
            </a:extLst>
          </p:cNvPr>
          <p:cNvSpPr/>
          <p:nvPr/>
        </p:nvSpPr>
        <p:spPr>
          <a:xfrm>
            <a:off x="6001202" y="3950920"/>
            <a:ext cx="1158240" cy="685792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41657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23092F-1FE3-45E3-85D8-54EC9829B4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Udgangspunktet</a:t>
            </a:r>
          </a:p>
        </p:txBody>
      </p:sp>
      <p:pic>
        <p:nvPicPr>
          <p:cNvPr id="7" name="Pladsholder til indhold 6">
            <a:extLst>
              <a:ext uri="{FF2B5EF4-FFF2-40B4-BE49-F238E27FC236}">
                <a16:creationId xmlns:a16="http://schemas.microsoft.com/office/drawing/2014/main" id="{4E0989AC-6073-4C61-994B-8B4AA4FEDF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45263" y="940343"/>
            <a:ext cx="5732504" cy="5635012"/>
          </a:xfrm>
        </p:spPr>
      </p:pic>
      <p:pic>
        <p:nvPicPr>
          <p:cNvPr id="5" name="Picture 2" descr="C:\Users\bt.A-K-S\Desktop\AKSlogo.jpg">
            <a:extLst>
              <a:ext uri="{FF2B5EF4-FFF2-40B4-BE49-F238E27FC236}">
                <a16:creationId xmlns:a16="http://schemas.microsoft.com/office/drawing/2014/main" id="{BB5160FF-8283-4772-87B3-F0E718F47E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2188" y="122529"/>
            <a:ext cx="2309812" cy="1635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kstfelt 7">
            <a:extLst>
              <a:ext uri="{FF2B5EF4-FFF2-40B4-BE49-F238E27FC236}">
                <a16:creationId xmlns:a16="http://schemas.microsoft.com/office/drawing/2014/main" id="{CE97C4D9-CBC1-449C-A4A6-8023447B81DF}"/>
              </a:ext>
            </a:extLst>
          </p:cNvPr>
          <p:cNvSpPr txBox="1"/>
          <p:nvPr/>
        </p:nvSpPr>
        <p:spPr>
          <a:xfrm>
            <a:off x="464949" y="1549831"/>
            <a:ext cx="448031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400" b="1" dirty="0"/>
              <a:t>Sortsvalg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400" b="1" dirty="0"/>
              <a:t>Jordbund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400" b="1" dirty="0"/>
              <a:t>Fosfortal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400" b="1" dirty="0" err="1"/>
              <a:t>Kalital</a:t>
            </a:r>
            <a:endParaRPr lang="da-DK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400" b="1" dirty="0"/>
              <a:t>Eftervirkning </a:t>
            </a:r>
          </a:p>
        </p:txBody>
      </p:sp>
    </p:spTree>
    <p:extLst>
      <p:ext uri="{BB962C8B-B14F-4D97-AF65-F5344CB8AC3E}">
        <p14:creationId xmlns:p14="http://schemas.microsoft.com/office/powerpoint/2010/main" val="1857741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C46428-5D75-45C7-A7E1-A2567EE187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Obs..!!</a:t>
            </a:r>
            <a:endParaRPr lang="da-DK" dirty="0"/>
          </a:p>
        </p:txBody>
      </p:sp>
      <p:pic>
        <p:nvPicPr>
          <p:cNvPr id="5" name="Pladsholder til indhold 4">
            <a:extLst>
              <a:ext uri="{FF2B5EF4-FFF2-40B4-BE49-F238E27FC236}">
                <a16:creationId xmlns:a16="http://schemas.microsoft.com/office/drawing/2014/main" id="{563AF97C-0D7E-4FBE-B55E-7E327FD081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99833" y="0"/>
            <a:ext cx="9488331" cy="6706353"/>
          </a:xfrm>
        </p:spPr>
      </p:pic>
      <p:pic>
        <p:nvPicPr>
          <p:cNvPr id="6" name="Picture 2" descr="C:\Users\bt.A-K-S\Desktop\AKSlogo.jpg">
            <a:extLst>
              <a:ext uri="{FF2B5EF4-FFF2-40B4-BE49-F238E27FC236}">
                <a16:creationId xmlns:a16="http://schemas.microsoft.com/office/drawing/2014/main" id="{140EBEEA-A611-4A94-9102-5573B29F3A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70725"/>
            <a:ext cx="2309812" cy="1635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ktangel: afrundede hjørner 6">
            <a:extLst>
              <a:ext uri="{FF2B5EF4-FFF2-40B4-BE49-F238E27FC236}">
                <a16:creationId xmlns:a16="http://schemas.microsoft.com/office/drawing/2014/main" id="{C30EEA1D-7DA7-40DF-915B-FEFEA107DFCB}"/>
              </a:ext>
            </a:extLst>
          </p:cNvPr>
          <p:cNvSpPr/>
          <p:nvPr/>
        </p:nvSpPr>
        <p:spPr>
          <a:xfrm>
            <a:off x="2499833" y="3176337"/>
            <a:ext cx="9488331" cy="577516"/>
          </a:xfrm>
          <a:prstGeom prst="roundRect">
            <a:avLst/>
          </a:prstGeom>
          <a:noFill/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2" name="Rektangel: afrundede hjørner 11">
            <a:extLst>
              <a:ext uri="{FF2B5EF4-FFF2-40B4-BE49-F238E27FC236}">
                <a16:creationId xmlns:a16="http://schemas.microsoft.com/office/drawing/2014/main" id="{B2497594-AE9E-4CFC-9BB3-059535FA74D1}"/>
              </a:ext>
            </a:extLst>
          </p:cNvPr>
          <p:cNvSpPr/>
          <p:nvPr/>
        </p:nvSpPr>
        <p:spPr>
          <a:xfrm>
            <a:off x="2499832" y="4265446"/>
            <a:ext cx="9488331" cy="577516"/>
          </a:xfrm>
          <a:prstGeom prst="roundRect">
            <a:avLst/>
          </a:prstGeom>
          <a:noFill/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71008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12A867-954B-49C2-874F-9303498863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Opsummering – en god gødningsstrategi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91F4EC2-C341-4982-982D-1D95A253CD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65504"/>
            <a:ext cx="10515600" cy="481145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da-DK" i="1" u="sng" dirty="0"/>
              <a:t>Kræver godt udgangspunkt</a:t>
            </a:r>
          </a:p>
          <a:p>
            <a:r>
              <a:rPr lang="da-DK" dirty="0"/>
              <a:t>Jordprøver – Jordbund, fosfor &amp; </a:t>
            </a:r>
            <a:r>
              <a:rPr lang="da-DK" dirty="0" err="1"/>
              <a:t>kalital</a:t>
            </a:r>
            <a:endParaRPr lang="da-DK" dirty="0"/>
          </a:p>
          <a:p>
            <a:r>
              <a:rPr lang="da-DK" dirty="0"/>
              <a:t>Analyser – Gylle, </a:t>
            </a:r>
            <a:r>
              <a:rPr lang="da-DK" dirty="0" err="1"/>
              <a:t>protamylasse</a:t>
            </a:r>
            <a:r>
              <a:rPr lang="da-DK" dirty="0"/>
              <a:t> osv.</a:t>
            </a:r>
          </a:p>
          <a:p>
            <a:r>
              <a:rPr lang="da-DK" dirty="0"/>
              <a:t>Sorter &amp; leveringstidspunkt</a:t>
            </a:r>
          </a:p>
          <a:p>
            <a:r>
              <a:rPr lang="da-DK" dirty="0" err="1"/>
              <a:t>Rt</a:t>
            </a:r>
            <a:r>
              <a:rPr lang="da-DK" dirty="0"/>
              <a:t> - Optimalt optag af nærringstoffer</a:t>
            </a:r>
          </a:p>
          <a:p>
            <a:r>
              <a:rPr lang="da-DK" dirty="0"/>
              <a:t>Undgå klor</a:t>
            </a:r>
          </a:p>
          <a:p>
            <a:pPr marL="0" indent="0">
              <a:buNone/>
            </a:pPr>
            <a:endParaRPr lang="da-DK" dirty="0"/>
          </a:p>
          <a:p>
            <a:r>
              <a:rPr lang="da-DK" dirty="0"/>
              <a:t>Bruge alle værktøjer – ingen unødig brug af dyr gødning</a:t>
            </a:r>
          </a:p>
          <a:p>
            <a:pPr lvl="1"/>
            <a:r>
              <a:rPr lang="da-DK" dirty="0"/>
              <a:t>14-3-15 		</a:t>
            </a:r>
            <a:r>
              <a:rPr lang="da-DK" b="1" dirty="0">
                <a:solidFill>
                  <a:srgbClr val="FF0000"/>
                </a:solidFill>
              </a:rPr>
              <a:t>595,-</a:t>
            </a:r>
            <a:r>
              <a:rPr lang="da-DK" dirty="0"/>
              <a:t>		515 kr. (8-11-21)		325 kr. (1 år siden)</a:t>
            </a:r>
          </a:p>
          <a:p>
            <a:pPr lvl="1"/>
            <a:r>
              <a:rPr lang="da-DK" dirty="0"/>
              <a:t>27-4		</a:t>
            </a:r>
            <a:r>
              <a:rPr lang="da-DK" b="1" dirty="0">
                <a:solidFill>
                  <a:srgbClr val="FF0000"/>
                </a:solidFill>
              </a:rPr>
              <a:t>480,-</a:t>
            </a:r>
            <a:r>
              <a:rPr lang="da-DK" dirty="0"/>
              <a:t>		450 kr.			165 kr.</a:t>
            </a:r>
          </a:p>
          <a:p>
            <a:pPr lvl="1"/>
            <a:r>
              <a:rPr lang="da-DK" dirty="0"/>
              <a:t>Patentkali		</a:t>
            </a:r>
            <a:r>
              <a:rPr lang="da-DK" b="1" dirty="0">
                <a:solidFill>
                  <a:srgbClr val="FF0000"/>
                </a:solidFill>
              </a:rPr>
              <a:t>475,-</a:t>
            </a:r>
            <a:r>
              <a:rPr lang="da-DK" dirty="0"/>
              <a:t>		375 kr.			305 kr.</a:t>
            </a:r>
          </a:p>
          <a:p>
            <a:pPr lvl="1"/>
            <a:r>
              <a:rPr lang="da-DK" dirty="0"/>
              <a:t>DAP				595 kr.			275 kr.</a:t>
            </a:r>
          </a:p>
          <a:p>
            <a:r>
              <a:rPr lang="da-DK" dirty="0"/>
              <a:t>Alternativ – N 34	</a:t>
            </a:r>
            <a:r>
              <a:rPr lang="da-DK" b="1" dirty="0">
                <a:solidFill>
                  <a:srgbClr val="FF0000"/>
                </a:solidFill>
              </a:rPr>
              <a:t>480,-</a:t>
            </a:r>
          </a:p>
        </p:txBody>
      </p:sp>
      <p:pic>
        <p:nvPicPr>
          <p:cNvPr id="4" name="Picture 2" descr="C:\Users\bt.A-K-S\Desktop\AKSlogo.jpg">
            <a:extLst>
              <a:ext uri="{FF2B5EF4-FFF2-40B4-BE49-F238E27FC236}">
                <a16:creationId xmlns:a16="http://schemas.microsoft.com/office/drawing/2014/main" id="{C7BFB5D0-CED0-44DC-B1AE-14785C261E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4800" y="55060"/>
            <a:ext cx="2057200" cy="1456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8768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bt.A-K-S\Desktop\AKSlogo.jpg">
            <a:extLst>
              <a:ext uri="{FF2B5EF4-FFF2-40B4-BE49-F238E27FC236}">
                <a16:creationId xmlns:a16="http://schemas.microsoft.com/office/drawing/2014/main" id="{CF558C86-2881-4B60-90AE-3155BDC013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prstClr val="white"/>
            </a:duotone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21" b="10443"/>
          <a:stretch/>
        </p:blipFill>
        <p:spPr bwMode="auto">
          <a:xfrm>
            <a:off x="20" y="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felt 5">
            <a:extLst>
              <a:ext uri="{FF2B5EF4-FFF2-40B4-BE49-F238E27FC236}">
                <a16:creationId xmlns:a16="http://schemas.microsoft.com/office/drawing/2014/main" id="{960C0618-0C26-4029-B697-BFA47BFD7D51}"/>
              </a:ext>
            </a:extLst>
          </p:cNvPr>
          <p:cNvSpPr txBox="1"/>
          <p:nvPr/>
        </p:nvSpPr>
        <p:spPr>
          <a:xfrm>
            <a:off x="838201" y="1065862"/>
            <a:ext cx="3313164" cy="47262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>
                <a:latin typeface="+mj-lt"/>
                <a:ea typeface="+mj-ea"/>
                <a:cs typeface="+mj-cs"/>
              </a:rPr>
              <a:t>Kvælstof</a:t>
            </a:r>
          </a:p>
        </p:txBody>
      </p:sp>
      <p:graphicFrame>
        <p:nvGraphicFramePr>
          <p:cNvPr id="4" name="Pladsholder til indhold 3">
            <a:extLst>
              <a:ext uri="{FF2B5EF4-FFF2-40B4-BE49-F238E27FC236}">
                <a16:creationId xmlns:a16="http://schemas.microsoft.com/office/drawing/2014/main" id="{FB380B17-93FF-40E2-9B9A-0DFEE82C6BB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9690916"/>
              </p:ext>
            </p:extLst>
          </p:nvPr>
        </p:nvGraphicFramePr>
        <p:xfrm>
          <a:off x="5155379" y="1065862"/>
          <a:ext cx="6192319" cy="47262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535327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FC9DBB-2702-4910-80AA-2551A9AB2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910" y="277561"/>
            <a:ext cx="10515600" cy="1325563"/>
          </a:xfrm>
        </p:spPr>
        <p:txBody>
          <a:bodyPr/>
          <a:lstStyle/>
          <a:p>
            <a:r>
              <a:rPr lang="da-DK" dirty="0"/>
              <a:t>Eftervirkning fra efterafgrøder</a:t>
            </a:r>
          </a:p>
        </p:txBody>
      </p:sp>
      <p:pic>
        <p:nvPicPr>
          <p:cNvPr id="8" name="Pladsholder til indhold 7">
            <a:extLst>
              <a:ext uri="{FF2B5EF4-FFF2-40B4-BE49-F238E27FC236}">
                <a16:creationId xmlns:a16="http://schemas.microsoft.com/office/drawing/2014/main" id="{3143571B-80E8-4488-A2F1-D80962B2625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36348" y="1944624"/>
            <a:ext cx="10809337" cy="3401021"/>
          </a:xfrm>
        </p:spPr>
      </p:pic>
      <p:pic>
        <p:nvPicPr>
          <p:cNvPr id="5" name="Picture 2" descr="C:\Users\bt.A-K-S\Desktop\AKSlogo.jpg">
            <a:extLst>
              <a:ext uri="{FF2B5EF4-FFF2-40B4-BE49-F238E27FC236}">
                <a16:creationId xmlns:a16="http://schemas.microsoft.com/office/drawing/2014/main" id="{4981F1A3-ADB5-4232-94A6-5CE4E152C8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2188" y="122529"/>
            <a:ext cx="2309812" cy="1635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felt 5">
            <a:extLst>
              <a:ext uri="{FF2B5EF4-FFF2-40B4-BE49-F238E27FC236}">
                <a16:creationId xmlns:a16="http://schemas.microsoft.com/office/drawing/2014/main" id="{5D3F7EBA-9246-4EBF-9DDC-D255F8A38D55}"/>
              </a:ext>
            </a:extLst>
          </p:cNvPr>
          <p:cNvSpPr txBox="1"/>
          <p:nvPr/>
        </p:nvSpPr>
        <p:spPr>
          <a:xfrm>
            <a:off x="17799" y="6525273"/>
            <a:ext cx="16279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i="1" dirty="0"/>
              <a:t>Kilde : </a:t>
            </a:r>
            <a:r>
              <a:rPr lang="da-DK" sz="1400" i="1" dirty="0" err="1"/>
              <a:t>Seges</a:t>
            </a:r>
            <a:endParaRPr lang="da-DK" sz="1400" i="1" dirty="0"/>
          </a:p>
        </p:txBody>
      </p:sp>
      <p:sp>
        <p:nvSpPr>
          <p:cNvPr id="11" name="Rektangel: afrundede hjørner 10">
            <a:extLst>
              <a:ext uri="{FF2B5EF4-FFF2-40B4-BE49-F238E27FC236}">
                <a16:creationId xmlns:a16="http://schemas.microsoft.com/office/drawing/2014/main" id="{C6D57F51-145E-4B9C-9377-7F5D10D002A9}"/>
              </a:ext>
            </a:extLst>
          </p:cNvPr>
          <p:cNvSpPr/>
          <p:nvPr/>
        </p:nvSpPr>
        <p:spPr>
          <a:xfrm>
            <a:off x="3347634" y="3429000"/>
            <a:ext cx="3502617" cy="1916645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61126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bt.A-K-S\Desktop\AKSlogo.jpg">
            <a:extLst>
              <a:ext uri="{FF2B5EF4-FFF2-40B4-BE49-F238E27FC236}">
                <a16:creationId xmlns:a16="http://schemas.microsoft.com/office/drawing/2014/main" id="{8AEFB67A-48F1-4116-A9CF-55AA841510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2188" y="122529"/>
            <a:ext cx="2309812" cy="1635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ladsholder til indhold 9">
            <a:extLst>
              <a:ext uri="{FF2B5EF4-FFF2-40B4-BE49-F238E27FC236}">
                <a16:creationId xmlns:a16="http://schemas.microsoft.com/office/drawing/2014/main" id="{F37530F6-307B-4B0E-8D10-54F2A479C1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28479" y="474985"/>
            <a:ext cx="9238654" cy="5908030"/>
          </a:xfrm>
        </p:spPr>
      </p:pic>
      <p:sp>
        <p:nvSpPr>
          <p:cNvPr id="7" name="Tekstfelt 6">
            <a:extLst>
              <a:ext uri="{FF2B5EF4-FFF2-40B4-BE49-F238E27FC236}">
                <a16:creationId xmlns:a16="http://schemas.microsoft.com/office/drawing/2014/main" id="{847E593A-DDAD-4554-9F93-44F7CCE419F2}"/>
              </a:ext>
            </a:extLst>
          </p:cNvPr>
          <p:cNvSpPr txBox="1"/>
          <p:nvPr/>
        </p:nvSpPr>
        <p:spPr>
          <a:xfrm>
            <a:off x="0" y="6536903"/>
            <a:ext cx="14844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i="1" dirty="0"/>
              <a:t>Kilde: </a:t>
            </a:r>
            <a:r>
              <a:rPr lang="da-DK" sz="1400" i="1" dirty="0" err="1"/>
              <a:t>Seges</a:t>
            </a:r>
            <a:endParaRPr lang="da-DK" sz="1400" i="1" dirty="0"/>
          </a:p>
        </p:txBody>
      </p:sp>
      <p:sp>
        <p:nvSpPr>
          <p:cNvPr id="2" name="Rektangel: afrundede hjørner 1">
            <a:extLst>
              <a:ext uri="{FF2B5EF4-FFF2-40B4-BE49-F238E27FC236}">
                <a16:creationId xmlns:a16="http://schemas.microsoft.com/office/drawing/2014/main" id="{D2213930-1DE6-4771-90B5-82410927C48C}"/>
              </a:ext>
            </a:extLst>
          </p:cNvPr>
          <p:cNvSpPr/>
          <p:nvPr/>
        </p:nvSpPr>
        <p:spPr>
          <a:xfrm>
            <a:off x="3586579" y="1758157"/>
            <a:ext cx="2309812" cy="1670843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6370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934C28-F1DB-44DA-94A2-56EA54545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Fosfor</a:t>
            </a:r>
            <a:endParaRPr lang="da-DK" dirty="0"/>
          </a:p>
        </p:txBody>
      </p:sp>
      <p:pic>
        <p:nvPicPr>
          <p:cNvPr id="5" name="Pladsholder til indhold 4">
            <a:extLst>
              <a:ext uri="{FF2B5EF4-FFF2-40B4-BE49-F238E27FC236}">
                <a16:creationId xmlns:a16="http://schemas.microsoft.com/office/drawing/2014/main" id="{1CFDC33E-92E1-400F-8CA5-CB9E1522DC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60483" y="1298045"/>
            <a:ext cx="7721705" cy="5437426"/>
          </a:xfrm>
        </p:spPr>
      </p:pic>
      <p:pic>
        <p:nvPicPr>
          <p:cNvPr id="6" name="Picture 2" descr="C:\Users\bt.A-K-S\Desktop\AKSlogo.jpg">
            <a:extLst>
              <a:ext uri="{FF2B5EF4-FFF2-40B4-BE49-F238E27FC236}">
                <a16:creationId xmlns:a16="http://schemas.microsoft.com/office/drawing/2014/main" id="{02156B2D-95D3-4895-B4E1-ACE022FFEC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2188" y="122529"/>
            <a:ext cx="2309812" cy="1635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utediagram: Forbindelse 6">
            <a:extLst>
              <a:ext uri="{FF2B5EF4-FFF2-40B4-BE49-F238E27FC236}">
                <a16:creationId xmlns:a16="http://schemas.microsoft.com/office/drawing/2014/main" id="{1875E45A-E297-4FEF-8704-A1090318C6F8}"/>
              </a:ext>
            </a:extLst>
          </p:cNvPr>
          <p:cNvSpPr/>
          <p:nvPr/>
        </p:nvSpPr>
        <p:spPr>
          <a:xfrm>
            <a:off x="6096000" y="1906292"/>
            <a:ext cx="831742" cy="717316"/>
          </a:xfrm>
          <a:prstGeom prst="flowChartConnector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cxnSp>
        <p:nvCxnSpPr>
          <p:cNvPr id="9" name="Lige pilforbindelse 8">
            <a:extLst>
              <a:ext uri="{FF2B5EF4-FFF2-40B4-BE49-F238E27FC236}">
                <a16:creationId xmlns:a16="http://schemas.microsoft.com/office/drawing/2014/main" id="{69707A89-ED45-4E37-87DD-08BE6E088B1B}"/>
              </a:ext>
            </a:extLst>
          </p:cNvPr>
          <p:cNvCxnSpPr>
            <a:cxnSpLocks/>
          </p:cNvCxnSpPr>
          <p:nvPr/>
        </p:nvCxnSpPr>
        <p:spPr>
          <a:xfrm>
            <a:off x="5688281" y="2691077"/>
            <a:ext cx="4643251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kstfelt 11">
            <a:extLst>
              <a:ext uri="{FF2B5EF4-FFF2-40B4-BE49-F238E27FC236}">
                <a16:creationId xmlns:a16="http://schemas.microsoft.com/office/drawing/2014/main" id="{CFF2D3DE-FF8B-48EB-B16E-26D915068C9B}"/>
              </a:ext>
            </a:extLst>
          </p:cNvPr>
          <p:cNvSpPr txBox="1"/>
          <p:nvPr/>
        </p:nvSpPr>
        <p:spPr>
          <a:xfrm>
            <a:off x="10414660" y="2506411"/>
            <a:ext cx="1579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>
                <a:solidFill>
                  <a:srgbClr val="FF0000"/>
                </a:solidFill>
              </a:rPr>
              <a:t>300 </a:t>
            </a:r>
            <a:r>
              <a:rPr lang="da-DK" b="1" dirty="0" err="1">
                <a:solidFill>
                  <a:srgbClr val="FF0000"/>
                </a:solidFill>
              </a:rPr>
              <a:t>kr</a:t>
            </a:r>
            <a:r>
              <a:rPr lang="da-DK" b="1" dirty="0">
                <a:solidFill>
                  <a:srgbClr val="FF0000"/>
                </a:solidFill>
              </a:rPr>
              <a:t>/ha</a:t>
            </a:r>
          </a:p>
        </p:txBody>
      </p:sp>
      <p:cxnSp>
        <p:nvCxnSpPr>
          <p:cNvPr id="16" name="Lige pilforbindelse 15">
            <a:extLst>
              <a:ext uri="{FF2B5EF4-FFF2-40B4-BE49-F238E27FC236}">
                <a16:creationId xmlns:a16="http://schemas.microsoft.com/office/drawing/2014/main" id="{69E8ED18-3905-4BEC-B883-C3B3E7FFB580}"/>
              </a:ext>
            </a:extLst>
          </p:cNvPr>
          <p:cNvCxnSpPr/>
          <p:nvPr/>
        </p:nvCxnSpPr>
        <p:spPr>
          <a:xfrm>
            <a:off x="4583875" y="3016332"/>
            <a:ext cx="5747657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kstfelt 16">
            <a:extLst>
              <a:ext uri="{FF2B5EF4-FFF2-40B4-BE49-F238E27FC236}">
                <a16:creationId xmlns:a16="http://schemas.microsoft.com/office/drawing/2014/main" id="{D0066E15-7AAD-40B5-B90D-09443DF50824}"/>
              </a:ext>
            </a:extLst>
          </p:cNvPr>
          <p:cNvSpPr txBox="1"/>
          <p:nvPr/>
        </p:nvSpPr>
        <p:spPr>
          <a:xfrm>
            <a:off x="10414660" y="2831666"/>
            <a:ext cx="1258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>
                <a:solidFill>
                  <a:srgbClr val="FF0000"/>
                </a:solidFill>
              </a:rPr>
              <a:t>450 </a:t>
            </a:r>
            <a:r>
              <a:rPr lang="da-DK" b="1" dirty="0" err="1">
                <a:solidFill>
                  <a:srgbClr val="FF0000"/>
                </a:solidFill>
              </a:rPr>
              <a:t>kr</a:t>
            </a:r>
            <a:r>
              <a:rPr lang="da-DK" b="1" dirty="0">
                <a:solidFill>
                  <a:srgbClr val="FF0000"/>
                </a:solidFill>
              </a:rPr>
              <a:t>/ha</a:t>
            </a:r>
          </a:p>
        </p:txBody>
      </p:sp>
    </p:spTree>
    <p:extLst>
      <p:ext uri="{BB962C8B-B14F-4D97-AF65-F5344CB8AC3E}">
        <p14:creationId xmlns:p14="http://schemas.microsoft.com/office/powerpoint/2010/main" val="4224046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E41DCC-78D0-4120-99BB-8D243F32A0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Kali</a:t>
            </a:r>
          </a:p>
        </p:txBody>
      </p:sp>
      <p:pic>
        <p:nvPicPr>
          <p:cNvPr id="6" name="Pladsholder til indhold 5" descr="Et billede, der indeholder tekst, væg, indendørs, hylde&#10;&#10;Automatisk genereret beskrivelse">
            <a:extLst>
              <a:ext uri="{FF2B5EF4-FFF2-40B4-BE49-F238E27FC236}">
                <a16:creationId xmlns:a16="http://schemas.microsoft.com/office/drawing/2014/main" id="{BBC3A93D-39AC-4FF3-AA09-0E7E054E56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78" y="1758157"/>
            <a:ext cx="12129244" cy="4341144"/>
          </a:xfrm>
        </p:spPr>
      </p:pic>
      <p:pic>
        <p:nvPicPr>
          <p:cNvPr id="4" name="Picture 2" descr="C:\Users\bt.A-K-S\Desktop\AKSlogo.jpg">
            <a:extLst>
              <a:ext uri="{FF2B5EF4-FFF2-40B4-BE49-F238E27FC236}">
                <a16:creationId xmlns:a16="http://schemas.microsoft.com/office/drawing/2014/main" id="{C098B44D-37D2-47D8-BD00-542533E8FB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2188" y="122529"/>
            <a:ext cx="2309812" cy="1635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ktangel: afrundede hjørner 6">
            <a:extLst>
              <a:ext uri="{FF2B5EF4-FFF2-40B4-BE49-F238E27FC236}">
                <a16:creationId xmlns:a16="http://schemas.microsoft.com/office/drawing/2014/main" id="{FDADF262-0962-4E94-9FC5-96599991F12A}"/>
              </a:ext>
            </a:extLst>
          </p:cNvPr>
          <p:cNvSpPr/>
          <p:nvPr/>
        </p:nvSpPr>
        <p:spPr>
          <a:xfrm>
            <a:off x="5021179" y="2518611"/>
            <a:ext cx="625642" cy="6096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" name="Rektangel: afrundede hjørner 7">
            <a:extLst>
              <a:ext uri="{FF2B5EF4-FFF2-40B4-BE49-F238E27FC236}">
                <a16:creationId xmlns:a16="http://schemas.microsoft.com/office/drawing/2014/main" id="{D3B8ABFC-60B7-4846-899A-EA9828B174AC}"/>
              </a:ext>
            </a:extLst>
          </p:cNvPr>
          <p:cNvSpPr/>
          <p:nvPr/>
        </p:nvSpPr>
        <p:spPr>
          <a:xfrm>
            <a:off x="8426822" y="3132207"/>
            <a:ext cx="625642" cy="6096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01911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BC3680-AF9B-4FEE-B04E-20FB36F273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Magnesium</a:t>
            </a:r>
          </a:p>
        </p:txBody>
      </p:sp>
      <p:pic>
        <p:nvPicPr>
          <p:cNvPr id="6" name="Pladsholder til indhold 5">
            <a:extLst>
              <a:ext uri="{FF2B5EF4-FFF2-40B4-BE49-F238E27FC236}">
                <a16:creationId xmlns:a16="http://schemas.microsoft.com/office/drawing/2014/main" id="{CF08DB6F-706E-45B5-885B-21096670E9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3829" y="1428649"/>
            <a:ext cx="8628359" cy="5306822"/>
          </a:xfrm>
        </p:spPr>
      </p:pic>
      <p:pic>
        <p:nvPicPr>
          <p:cNvPr id="4" name="Picture 2" descr="C:\Users\bt.A-K-S\Desktop\AKSlogo.jpg">
            <a:extLst>
              <a:ext uri="{FF2B5EF4-FFF2-40B4-BE49-F238E27FC236}">
                <a16:creationId xmlns:a16="http://schemas.microsoft.com/office/drawing/2014/main" id="{CB7321C8-A108-4900-BFF4-6EF0C81E45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2188" y="122529"/>
            <a:ext cx="2309812" cy="1635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ktangel: afrundede hjørner 6">
            <a:extLst>
              <a:ext uri="{FF2B5EF4-FFF2-40B4-BE49-F238E27FC236}">
                <a16:creationId xmlns:a16="http://schemas.microsoft.com/office/drawing/2014/main" id="{42554BF5-3B3A-4BBC-9FD0-CFBB8988A154}"/>
              </a:ext>
            </a:extLst>
          </p:cNvPr>
          <p:cNvSpPr/>
          <p:nvPr/>
        </p:nvSpPr>
        <p:spPr>
          <a:xfrm>
            <a:off x="4286250" y="3743325"/>
            <a:ext cx="876300" cy="249555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cxnSp>
        <p:nvCxnSpPr>
          <p:cNvPr id="9" name="Lige pilforbindelse 8">
            <a:extLst>
              <a:ext uri="{FF2B5EF4-FFF2-40B4-BE49-F238E27FC236}">
                <a16:creationId xmlns:a16="http://schemas.microsoft.com/office/drawing/2014/main" id="{D3F99AF3-4BD9-4C43-AD02-833751914467}"/>
              </a:ext>
            </a:extLst>
          </p:cNvPr>
          <p:cNvCxnSpPr/>
          <p:nvPr/>
        </p:nvCxnSpPr>
        <p:spPr>
          <a:xfrm>
            <a:off x="5273336" y="3293616"/>
            <a:ext cx="3542190" cy="130501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ktangel: afrundede hjørner 9">
            <a:extLst>
              <a:ext uri="{FF2B5EF4-FFF2-40B4-BE49-F238E27FC236}">
                <a16:creationId xmlns:a16="http://schemas.microsoft.com/office/drawing/2014/main" id="{17760A81-98A1-446B-A61E-40383A286936}"/>
              </a:ext>
            </a:extLst>
          </p:cNvPr>
          <p:cNvSpPr/>
          <p:nvPr/>
        </p:nvSpPr>
        <p:spPr>
          <a:xfrm>
            <a:off x="6027938" y="4421080"/>
            <a:ext cx="763479" cy="1780481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cxnSp>
        <p:nvCxnSpPr>
          <p:cNvPr id="12" name="Lige pilforbindelse 11">
            <a:extLst>
              <a:ext uri="{FF2B5EF4-FFF2-40B4-BE49-F238E27FC236}">
                <a16:creationId xmlns:a16="http://schemas.microsoft.com/office/drawing/2014/main" id="{5D81F12F-B0D9-4A16-A48E-67E11937A124}"/>
              </a:ext>
            </a:extLst>
          </p:cNvPr>
          <p:cNvCxnSpPr/>
          <p:nvPr/>
        </p:nvCxnSpPr>
        <p:spPr>
          <a:xfrm>
            <a:off x="6516210" y="4811697"/>
            <a:ext cx="3471169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kstfelt 12">
            <a:extLst>
              <a:ext uri="{FF2B5EF4-FFF2-40B4-BE49-F238E27FC236}">
                <a16:creationId xmlns:a16="http://schemas.microsoft.com/office/drawing/2014/main" id="{78ABD949-C46B-4EB8-967A-2B4892F2129F}"/>
              </a:ext>
            </a:extLst>
          </p:cNvPr>
          <p:cNvSpPr txBox="1"/>
          <p:nvPr/>
        </p:nvSpPr>
        <p:spPr>
          <a:xfrm>
            <a:off x="10182687" y="4586225"/>
            <a:ext cx="17133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b="1" dirty="0">
                <a:solidFill>
                  <a:srgbClr val="FF0000"/>
                </a:solidFill>
              </a:rPr>
              <a:t>- 550 </a:t>
            </a:r>
            <a:r>
              <a:rPr lang="da-DK" sz="2000" b="1" dirty="0" err="1">
                <a:solidFill>
                  <a:srgbClr val="FF0000"/>
                </a:solidFill>
              </a:rPr>
              <a:t>kr</a:t>
            </a:r>
            <a:r>
              <a:rPr lang="da-DK" sz="2000" b="1" dirty="0">
                <a:solidFill>
                  <a:srgbClr val="FF0000"/>
                </a:solidFill>
              </a:rPr>
              <a:t>/ha</a:t>
            </a:r>
          </a:p>
        </p:txBody>
      </p:sp>
      <p:sp>
        <p:nvSpPr>
          <p:cNvPr id="14" name="Rektangel: afrundede hjørner 13">
            <a:extLst>
              <a:ext uri="{FF2B5EF4-FFF2-40B4-BE49-F238E27FC236}">
                <a16:creationId xmlns:a16="http://schemas.microsoft.com/office/drawing/2014/main" id="{58B54439-735B-4C7C-94E2-2BD5F4226A31}"/>
              </a:ext>
            </a:extLst>
          </p:cNvPr>
          <p:cNvSpPr/>
          <p:nvPr/>
        </p:nvSpPr>
        <p:spPr>
          <a:xfrm>
            <a:off x="7732450" y="4598633"/>
            <a:ext cx="763479" cy="160292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cxnSp>
        <p:nvCxnSpPr>
          <p:cNvPr id="16" name="Lige pilforbindelse 15">
            <a:extLst>
              <a:ext uri="{FF2B5EF4-FFF2-40B4-BE49-F238E27FC236}">
                <a16:creationId xmlns:a16="http://schemas.microsoft.com/office/drawing/2014/main" id="{4886D2FC-4FFD-4718-8FB9-38027045D10D}"/>
              </a:ext>
            </a:extLst>
          </p:cNvPr>
          <p:cNvCxnSpPr>
            <a:cxnSpLocks/>
          </p:cNvCxnSpPr>
          <p:nvPr/>
        </p:nvCxnSpPr>
        <p:spPr>
          <a:xfrm>
            <a:off x="8194971" y="5211192"/>
            <a:ext cx="1792408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kstfelt 17">
            <a:extLst>
              <a:ext uri="{FF2B5EF4-FFF2-40B4-BE49-F238E27FC236}">
                <a16:creationId xmlns:a16="http://schemas.microsoft.com/office/drawing/2014/main" id="{886EE2F2-EED0-4788-81FC-BE5E5266E26D}"/>
              </a:ext>
            </a:extLst>
          </p:cNvPr>
          <p:cNvSpPr txBox="1"/>
          <p:nvPr/>
        </p:nvSpPr>
        <p:spPr>
          <a:xfrm>
            <a:off x="10182687" y="4986335"/>
            <a:ext cx="1651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b="1" dirty="0">
                <a:solidFill>
                  <a:srgbClr val="FF0000"/>
                </a:solidFill>
              </a:rPr>
              <a:t>- 1100 </a:t>
            </a:r>
            <a:r>
              <a:rPr lang="da-DK" sz="2000" b="1" dirty="0" err="1">
                <a:solidFill>
                  <a:srgbClr val="FF0000"/>
                </a:solidFill>
              </a:rPr>
              <a:t>kr</a:t>
            </a:r>
            <a:r>
              <a:rPr lang="da-DK" sz="2000" b="1" dirty="0">
                <a:solidFill>
                  <a:srgbClr val="FF0000"/>
                </a:solidFill>
              </a:rPr>
              <a:t>/ha</a:t>
            </a:r>
          </a:p>
        </p:txBody>
      </p:sp>
    </p:spTree>
    <p:extLst>
      <p:ext uri="{BB962C8B-B14F-4D97-AF65-F5344CB8AC3E}">
        <p14:creationId xmlns:p14="http://schemas.microsoft.com/office/powerpoint/2010/main" val="2372919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3" grpId="0"/>
      <p:bldP spid="14" grpId="0" animBg="1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8492B4-8399-44EE-9F8A-FE8BDDD3B7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Sammenhæng K &amp; Mg</a:t>
            </a:r>
          </a:p>
        </p:txBody>
      </p:sp>
      <p:sp>
        <p:nvSpPr>
          <p:cNvPr id="9" name="Pladsholder til indhold 8">
            <a:extLst>
              <a:ext uri="{FF2B5EF4-FFF2-40B4-BE49-F238E27FC236}">
                <a16:creationId xmlns:a16="http://schemas.microsoft.com/office/drawing/2014/main" id="{55C70405-4743-48D9-BA94-EB4C0F94B8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0481" y="1286358"/>
            <a:ext cx="7594898" cy="5571641"/>
          </a:xfrm>
        </p:spPr>
        <p:txBody>
          <a:bodyPr/>
          <a:lstStyle/>
          <a:p>
            <a:pPr marL="0" indent="0">
              <a:buNone/>
            </a:pPr>
            <a:r>
              <a:rPr lang="da-DK" dirty="0"/>
              <a:t>Eks. </a:t>
            </a:r>
          </a:p>
          <a:p>
            <a:r>
              <a:rPr lang="da-DK" dirty="0"/>
              <a:t> 700 kg. 14-3-15</a:t>
            </a:r>
          </a:p>
          <a:p>
            <a:r>
              <a:rPr lang="da-DK" dirty="0"/>
              <a:t> 400 kg. Patentkali</a:t>
            </a:r>
          </a:p>
          <a:p>
            <a:r>
              <a:rPr lang="da-DK" dirty="0"/>
              <a:t> 400 kg. 27-4</a:t>
            </a:r>
          </a:p>
          <a:p>
            <a:r>
              <a:rPr lang="da-DK" dirty="0"/>
              <a:t> Totalt tilført </a:t>
            </a:r>
          </a:p>
          <a:p>
            <a:endParaRPr lang="da-DK" dirty="0"/>
          </a:p>
        </p:txBody>
      </p:sp>
      <p:pic>
        <p:nvPicPr>
          <p:cNvPr id="11" name="Pladsholder til indhold 6">
            <a:extLst>
              <a:ext uri="{FF2B5EF4-FFF2-40B4-BE49-F238E27FC236}">
                <a16:creationId xmlns:a16="http://schemas.microsoft.com/office/drawing/2014/main" id="{C6E57D9B-4DCC-4021-9DD1-21A496748E6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765379" y="1766363"/>
            <a:ext cx="4426622" cy="4351338"/>
          </a:xfrm>
        </p:spPr>
      </p:pic>
      <p:pic>
        <p:nvPicPr>
          <p:cNvPr id="4" name="Picture 2" descr="C:\Users\bt.A-K-S\Desktop\AKSlogo.jpg">
            <a:extLst>
              <a:ext uri="{FF2B5EF4-FFF2-40B4-BE49-F238E27FC236}">
                <a16:creationId xmlns:a16="http://schemas.microsoft.com/office/drawing/2014/main" id="{2966C459-2D15-48A0-8026-EE02E078F0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2188" y="122529"/>
            <a:ext cx="2309812" cy="1635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979DE4D1-DB06-49D7-B054-FB87B36E159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29558928"/>
              </p:ext>
            </p:extLst>
          </p:nvPr>
        </p:nvGraphicFramePr>
        <p:xfrm>
          <a:off x="170481" y="3942032"/>
          <a:ext cx="8176217" cy="23539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cxnSp>
        <p:nvCxnSpPr>
          <p:cNvPr id="14" name="Lige forbindelse 13">
            <a:extLst>
              <a:ext uri="{FF2B5EF4-FFF2-40B4-BE49-F238E27FC236}">
                <a16:creationId xmlns:a16="http://schemas.microsoft.com/office/drawing/2014/main" id="{8E897806-9595-46FE-B573-F9282A834EDF}"/>
              </a:ext>
            </a:extLst>
          </p:cNvPr>
          <p:cNvCxnSpPr/>
          <p:nvPr/>
        </p:nvCxnSpPr>
        <p:spPr>
          <a:xfrm>
            <a:off x="736270" y="4845132"/>
            <a:ext cx="114003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Lige forbindelse 15">
            <a:extLst>
              <a:ext uri="{FF2B5EF4-FFF2-40B4-BE49-F238E27FC236}">
                <a16:creationId xmlns:a16="http://schemas.microsoft.com/office/drawing/2014/main" id="{C8ECA8BF-921B-461D-9639-5BABA56964F5}"/>
              </a:ext>
            </a:extLst>
          </p:cNvPr>
          <p:cNvCxnSpPr/>
          <p:nvPr/>
        </p:nvCxnSpPr>
        <p:spPr>
          <a:xfrm>
            <a:off x="4370119" y="4821382"/>
            <a:ext cx="1401289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llipse 16">
            <a:extLst>
              <a:ext uri="{FF2B5EF4-FFF2-40B4-BE49-F238E27FC236}">
                <a16:creationId xmlns:a16="http://schemas.microsoft.com/office/drawing/2014/main" id="{18A3BB14-D0C2-4362-B622-8B616C2C0CFB}"/>
              </a:ext>
            </a:extLst>
          </p:cNvPr>
          <p:cNvSpPr/>
          <p:nvPr/>
        </p:nvSpPr>
        <p:spPr>
          <a:xfrm>
            <a:off x="6554028" y="3770412"/>
            <a:ext cx="1140031" cy="11519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DB17CD25-D841-4F6B-8FF0-972C41C45FDE}"/>
              </a:ext>
            </a:extLst>
          </p:cNvPr>
          <p:cNvSpPr/>
          <p:nvPr/>
        </p:nvSpPr>
        <p:spPr>
          <a:xfrm>
            <a:off x="8597735" y="4346362"/>
            <a:ext cx="1116281" cy="130629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96854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Graphic spid="12" grpId="0">
        <p:bldAsOne/>
      </p:bldGraphic>
      <p:bldP spid="17" grpId="0" animBg="1"/>
      <p:bldP spid="1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2781</TotalTime>
  <Words>466</Words>
  <Application>Microsoft Office PowerPoint</Application>
  <PresentationFormat>Widescreen</PresentationFormat>
  <Paragraphs>123</Paragraphs>
  <Slides>21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 Theme</vt:lpstr>
      <vt:lpstr>Gødningsstrategi</vt:lpstr>
      <vt:lpstr>Udgangspunktet</vt:lpstr>
      <vt:lpstr>PowerPoint-præsentation</vt:lpstr>
      <vt:lpstr>Eftervirkning fra efterafgrøder</vt:lpstr>
      <vt:lpstr>PowerPoint-præsentation</vt:lpstr>
      <vt:lpstr>Fosfor</vt:lpstr>
      <vt:lpstr>Kali</vt:lpstr>
      <vt:lpstr>Magnesium</vt:lpstr>
      <vt:lpstr>Sammenhæng K &amp; Mg</vt:lpstr>
      <vt:lpstr>PowerPoint-præsentation</vt:lpstr>
      <vt:lpstr>PowerPoint-præsentation</vt:lpstr>
      <vt:lpstr>PowerPoint-præsentation</vt:lpstr>
      <vt:lpstr>Graduering af næringsstoffer</vt:lpstr>
      <vt:lpstr>PowerPoint-præsentation</vt:lpstr>
      <vt:lpstr>PowerPoint-præsentation</vt:lpstr>
      <vt:lpstr>PowerPoint-præsentation</vt:lpstr>
      <vt:lpstr>PowerPoint-præsentation</vt:lpstr>
      <vt:lpstr>Udbytte </vt:lpstr>
      <vt:lpstr>Resultat</vt:lpstr>
      <vt:lpstr>Obs..!!</vt:lpstr>
      <vt:lpstr>Opsummering – en god gødningsstrategi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Gødningsstrategi</dc:title>
  <dc:creator>Henrik  Kjærgaard Rasmussen</dc:creator>
  <cp:lastModifiedBy>Bjarne Thisgaard</cp:lastModifiedBy>
  <cp:revision>46</cp:revision>
  <dcterms:created xsi:type="dcterms:W3CDTF">2021-10-05T06:31:12Z</dcterms:created>
  <dcterms:modified xsi:type="dcterms:W3CDTF">2021-11-25T16:06:17Z</dcterms:modified>
</cp:coreProperties>
</file>